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57" r:id="rId2"/>
    <p:sldId id="258" r:id="rId3"/>
  </p:sldIdLst>
  <p:sldSz cx="42803763" cy="30275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C3E6"/>
    <a:srgbClr val="345FA8"/>
    <a:srgbClr val="111F35"/>
    <a:srgbClr val="4D8DFA"/>
    <a:srgbClr val="244273"/>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BFE7D3-E16C-D247-8ED7-7296ECF3325F}" v="1019" dt="2023-06-22T18:53:49.0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07"/>
    <p:restoredTop sz="96327"/>
  </p:normalViewPr>
  <p:slideViewPr>
    <p:cSldViewPr snapToGrid="0">
      <p:cViewPr varScale="1">
        <p:scale>
          <a:sx n="28" d="100"/>
          <a:sy n="28" d="100"/>
        </p:scale>
        <p:origin x="1056"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gi Samarth" userId="cda21ba2f540404d" providerId="LiveId" clId="{0EBFE7D3-E16C-D247-8ED7-7296ECF3325F}"/>
    <pc:docChg chg="custSel addSld modSld">
      <pc:chgData name="Gargi Samarth" userId="cda21ba2f540404d" providerId="LiveId" clId="{0EBFE7D3-E16C-D247-8ED7-7296ECF3325F}" dt="2023-06-22T18:53:55.937" v="14" actId="14100"/>
      <pc:docMkLst>
        <pc:docMk/>
      </pc:docMkLst>
      <pc:sldChg chg="modSp">
        <pc:chgData name="Gargi Samarth" userId="cda21ba2f540404d" providerId="LiveId" clId="{0EBFE7D3-E16C-D247-8ED7-7296ECF3325F}" dt="2023-06-22T18:45:15.478" v="9" actId="1076"/>
        <pc:sldMkLst>
          <pc:docMk/>
          <pc:sldMk cId="963878253" sldId="257"/>
        </pc:sldMkLst>
        <pc:picChg chg="mod">
          <ac:chgData name="Gargi Samarth" userId="cda21ba2f540404d" providerId="LiveId" clId="{0EBFE7D3-E16C-D247-8ED7-7296ECF3325F}" dt="2023-06-22T18:45:11.751" v="7" actId="1076"/>
          <ac:picMkLst>
            <pc:docMk/>
            <pc:sldMk cId="963878253" sldId="257"/>
            <ac:picMk id="1026" creationId="{6C2B57E3-CDAB-B182-086A-CB73A69ED057}"/>
          </ac:picMkLst>
        </pc:picChg>
        <pc:picChg chg="mod">
          <ac:chgData name="Gargi Samarth" userId="cda21ba2f540404d" providerId="LiveId" clId="{0EBFE7D3-E16C-D247-8ED7-7296ECF3325F}" dt="2023-06-22T18:45:15.478" v="9" actId="1076"/>
          <ac:picMkLst>
            <pc:docMk/>
            <pc:sldMk cId="963878253" sldId="257"/>
            <ac:picMk id="1030" creationId="{AF32DD54-448B-D5F0-208A-037CB309CA30}"/>
          </ac:picMkLst>
        </pc:picChg>
      </pc:sldChg>
      <pc:sldChg chg="addSp delSp modSp new mod">
        <pc:chgData name="Gargi Samarth" userId="cda21ba2f540404d" providerId="LiveId" clId="{0EBFE7D3-E16C-D247-8ED7-7296ECF3325F}" dt="2023-06-22T18:53:55.937" v="14" actId="14100"/>
        <pc:sldMkLst>
          <pc:docMk/>
          <pc:sldMk cId="3348152194" sldId="258"/>
        </pc:sldMkLst>
        <pc:spChg chg="del">
          <ac:chgData name="Gargi Samarth" userId="cda21ba2f540404d" providerId="LiveId" clId="{0EBFE7D3-E16C-D247-8ED7-7296ECF3325F}" dt="2023-06-22T11:31:40.911" v="1" actId="478"/>
          <ac:spMkLst>
            <pc:docMk/>
            <pc:sldMk cId="3348152194" sldId="258"/>
            <ac:spMk id="2" creationId="{EF6149E0-7F68-4ECE-AEEF-448645F28048}"/>
          </ac:spMkLst>
        </pc:spChg>
        <pc:spChg chg="del mod">
          <ac:chgData name="Gargi Samarth" userId="cda21ba2f540404d" providerId="LiveId" clId="{0EBFE7D3-E16C-D247-8ED7-7296ECF3325F}" dt="2023-06-22T11:31:42.773" v="3" actId="478"/>
          <ac:spMkLst>
            <pc:docMk/>
            <pc:sldMk cId="3348152194" sldId="258"/>
            <ac:spMk id="3" creationId="{5DE274D1-DBCD-6D3F-B31A-55E2F0907F0A}"/>
          </ac:spMkLst>
        </pc:spChg>
        <pc:picChg chg="add mod">
          <ac:chgData name="Gargi Samarth" userId="cda21ba2f540404d" providerId="LiveId" clId="{0EBFE7D3-E16C-D247-8ED7-7296ECF3325F}" dt="2023-06-22T18:53:55.937" v="14" actId="14100"/>
          <ac:picMkLst>
            <pc:docMk/>
            <pc:sldMk cId="3348152194" sldId="258"/>
            <ac:picMk id="3" creationId="{FD8EE537-8091-F315-2634-794978A92CC3}"/>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A0BE0F-2FD6-2C43-8F7F-A8B2392D9A24}"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GB"/>
        </a:p>
      </dgm:t>
    </dgm:pt>
    <dgm:pt modelId="{F9888461-5F56-D144-B8E3-0F7D87ED171E}">
      <dgm:prSet phldrT="[Text]" custT="1"/>
      <dgm:spPr>
        <a:solidFill>
          <a:srgbClr val="345FA8"/>
        </a:solidFill>
      </dgm:spPr>
      <dgm:t>
        <a:bodyPr/>
        <a:lstStyle/>
        <a:p>
          <a:r>
            <a:rPr lang="en-GB" sz="3200" dirty="0">
              <a:solidFill>
                <a:schemeClr val="bg1"/>
              </a:solidFill>
              <a:latin typeface="Century Gothic" panose="020B0502020202020204" pitchFamily="34" charset="0"/>
            </a:rPr>
            <a:t>Splenectomy alert on EMIS</a:t>
          </a:r>
        </a:p>
      </dgm:t>
    </dgm:pt>
    <dgm:pt modelId="{5230CB9D-FBC7-F94C-ADE3-2320516E4B50}" type="parTrans" cxnId="{BADA9665-3233-6A4F-A04D-C39100FD5119}">
      <dgm:prSet/>
      <dgm:spPr/>
      <dgm:t>
        <a:bodyPr/>
        <a:lstStyle/>
        <a:p>
          <a:endParaRPr lang="en-GB" sz="3200">
            <a:solidFill>
              <a:schemeClr val="bg1"/>
            </a:solidFill>
            <a:latin typeface="Century Gothic" panose="020B0502020202020204" pitchFamily="34" charset="0"/>
          </a:endParaRPr>
        </a:p>
      </dgm:t>
    </dgm:pt>
    <dgm:pt modelId="{4A8AD711-7E7D-1443-93BB-E3CB5F144E3A}" type="sibTrans" cxnId="{BADA9665-3233-6A4F-A04D-C39100FD5119}">
      <dgm:prSet/>
      <dgm:spPr/>
      <dgm:t>
        <a:bodyPr/>
        <a:lstStyle/>
        <a:p>
          <a:endParaRPr lang="en-GB" sz="3200">
            <a:solidFill>
              <a:schemeClr val="bg1"/>
            </a:solidFill>
            <a:latin typeface="Century Gothic" panose="020B0502020202020204" pitchFamily="34" charset="0"/>
          </a:endParaRPr>
        </a:p>
      </dgm:t>
    </dgm:pt>
    <dgm:pt modelId="{97DD9523-715C-1C43-9301-6813BD447880}">
      <dgm:prSet phldrT="[Text]" custT="1"/>
      <dgm:spPr>
        <a:solidFill>
          <a:srgbClr val="345FA8"/>
        </a:solidFill>
      </dgm:spPr>
      <dgm:t>
        <a:bodyPr/>
        <a:lstStyle/>
        <a:p>
          <a:r>
            <a:rPr lang="en-GB" sz="3200" dirty="0">
              <a:solidFill>
                <a:schemeClr val="bg1"/>
              </a:solidFill>
              <a:latin typeface="Century Gothic" panose="020B0502020202020204" pitchFamily="34" charset="0"/>
            </a:rPr>
            <a:t>Patient information leaflet</a:t>
          </a:r>
        </a:p>
      </dgm:t>
    </dgm:pt>
    <dgm:pt modelId="{EBFD2A68-D1E8-7349-835F-916A043BB083}" type="parTrans" cxnId="{5D9C585C-76CE-9C4C-9BC9-22018FEA4C96}">
      <dgm:prSet/>
      <dgm:spPr/>
      <dgm:t>
        <a:bodyPr/>
        <a:lstStyle/>
        <a:p>
          <a:endParaRPr lang="en-GB" sz="3200">
            <a:solidFill>
              <a:schemeClr val="bg1"/>
            </a:solidFill>
            <a:latin typeface="Century Gothic" panose="020B0502020202020204" pitchFamily="34" charset="0"/>
          </a:endParaRPr>
        </a:p>
      </dgm:t>
    </dgm:pt>
    <dgm:pt modelId="{F1ED1431-AD2C-934F-8ED2-C431FFA3B965}" type="sibTrans" cxnId="{5D9C585C-76CE-9C4C-9BC9-22018FEA4C96}">
      <dgm:prSet/>
      <dgm:spPr/>
      <dgm:t>
        <a:bodyPr/>
        <a:lstStyle/>
        <a:p>
          <a:endParaRPr lang="en-GB" sz="3200">
            <a:solidFill>
              <a:schemeClr val="bg1"/>
            </a:solidFill>
            <a:latin typeface="Century Gothic" panose="020B0502020202020204" pitchFamily="34" charset="0"/>
          </a:endParaRPr>
        </a:p>
      </dgm:t>
    </dgm:pt>
    <dgm:pt modelId="{765010A2-8F68-E745-B693-1509CB49201E}">
      <dgm:prSet phldrT="[Text]" custT="1"/>
      <dgm:spPr>
        <a:solidFill>
          <a:srgbClr val="345FA8"/>
        </a:solidFill>
      </dgm:spPr>
      <dgm:t>
        <a:bodyPr/>
        <a:lstStyle/>
        <a:p>
          <a:r>
            <a:rPr lang="en-GB" sz="3200" dirty="0">
              <a:solidFill>
                <a:schemeClr val="bg1"/>
              </a:solidFill>
              <a:latin typeface="Century Gothic" panose="020B0502020202020204" pitchFamily="34" charset="0"/>
            </a:rPr>
            <a:t>Coding of splenectomy/asplenia following discharge</a:t>
          </a:r>
        </a:p>
      </dgm:t>
    </dgm:pt>
    <dgm:pt modelId="{242BA14A-A8BA-2E42-A95A-6FC50B725FE1}" type="parTrans" cxnId="{D36EBE26-6D84-FE45-A872-0AB92C038896}">
      <dgm:prSet/>
      <dgm:spPr/>
      <dgm:t>
        <a:bodyPr/>
        <a:lstStyle/>
        <a:p>
          <a:endParaRPr lang="en-GB" sz="3200">
            <a:solidFill>
              <a:schemeClr val="bg1"/>
            </a:solidFill>
            <a:latin typeface="Century Gothic" panose="020B0502020202020204" pitchFamily="34" charset="0"/>
          </a:endParaRPr>
        </a:p>
      </dgm:t>
    </dgm:pt>
    <dgm:pt modelId="{209C7433-FA76-A940-8F94-27E38B0155D5}" type="sibTrans" cxnId="{D36EBE26-6D84-FE45-A872-0AB92C038896}">
      <dgm:prSet/>
      <dgm:spPr/>
      <dgm:t>
        <a:bodyPr/>
        <a:lstStyle/>
        <a:p>
          <a:endParaRPr lang="en-GB" sz="3200">
            <a:solidFill>
              <a:schemeClr val="bg1"/>
            </a:solidFill>
            <a:latin typeface="Century Gothic" panose="020B0502020202020204" pitchFamily="34" charset="0"/>
          </a:endParaRPr>
        </a:p>
      </dgm:t>
    </dgm:pt>
    <dgm:pt modelId="{5B8E3C0E-DB84-8242-8077-ACEDC718C2FD}">
      <dgm:prSet phldrT="[Text]" custT="1"/>
      <dgm:spPr>
        <a:solidFill>
          <a:srgbClr val="345FA8"/>
        </a:solidFill>
      </dgm:spPr>
      <dgm:t>
        <a:bodyPr/>
        <a:lstStyle/>
        <a:p>
          <a:r>
            <a:rPr lang="en-GB" sz="3200" dirty="0">
              <a:solidFill>
                <a:schemeClr val="bg1"/>
              </a:solidFill>
              <a:latin typeface="Century Gothic" panose="020B0502020202020204" pitchFamily="34" charset="0"/>
            </a:rPr>
            <a:t>Influenza and pneumococcal vaccination calendar alerts</a:t>
          </a:r>
        </a:p>
      </dgm:t>
    </dgm:pt>
    <dgm:pt modelId="{614C3CC7-907D-F54E-AC89-ACB72F5841CB}" type="parTrans" cxnId="{5AC772D4-D33F-8246-A7F4-F57C9E9B9FBD}">
      <dgm:prSet/>
      <dgm:spPr/>
      <dgm:t>
        <a:bodyPr/>
        <a:lstStyle/>
        <a:p>
          <a:endParaRPr lang="en-GB" sz="3200">
            <a:solidFill>
              <a:schemeClr val="bg1"/>
            </a:solidFill>
            <a:latin typeface="Century Gothic" panose="020B0502020202020204" pitchFamily="34" charset="0"/>
          </a:endParaRPr>
        </a:p>
      </dgm:t>
    </dgm:pt>
    <dgm:pt modelId="{F52F4543-688B-E141-B190-9EDF74810644}" type="sibTrans" cxnId="{5AC772D4-D33F-8246-A7F4-F57C9E9B9FBD}">
      <dgm:prSet/>
      <dgm:spPr/>
      <dgm:t>
        <a:bodyPr/>
        <a:lstStyle/>
        <a:p>
          <a:endParaRPr lang="en-GB" sz="3200">
            <a:solidFill>
              <a:schemeClr val="bg1"/>
            </a:solidFill>
            <a:latin typeface="Century Gothic" panose="020B0502020202020204" pitchFamily="34" charset="0"/>
          </a:endParaRPr>
        </a:p>
      </dgm:t>
    </dgm:pt>
    <dgm:pt modelId="{A76980B5-1966-384B-8072-718651A0D66F}" type="pres">
      <dgm:prSet presAssocID="{7CA0BE0F-2FD6-2C43-8F7F-A8B2392D9A24}" presName="linear" presStyleCnt="0">
        <dgm:presLayoutVars>
          <dgm:dir/>
          <dgm:resizeHandles val="exact"/>
        </dgm:presLayoutVars>
      </dgm:prSet>
      <dgm:spPr/>
    </dgm:pt>
    <dgm:pt modelId="{69F89F5D-40FA-0045-8A18-34CA4B247D8E}" type="pres">
      <dgm:prSet presAssocID="{F9888461-5F56-D144-B8E3-0F7D87ED171E}" presName="comp" presStyleCnt="0"/>
      <dgm:spPr/>
    </dgm:pt>
    <dgm:pt modelId="{F9CA2A34-19DF-C249-BFDE-7C7E4EDA0803}" type="pres">
      <dgm:prSet presAssocID="{F9888461-5F56-D144-B8E3-0F7D87ED171E}" presName="box" presStyleLbl="node1" presStyleIdx="0" presStyleCnt="4"/>
      <dgm:spPr/>
    </dgm:pt>
    <dgm:pt modelId="{E75A0F43-5F8B-544E-A124-BE0B4D8D513B}" type="pres">
      <dgm:prSet presAssocID="{F9888461-5F56-D144-B8E3-0F7D87ED171E}" presName="img" presStyleLbl="fgImgPlace1" presStyleIdx="0" presStyleCnt="4"/>
      <dgm:spPr>
        <a:solidFill>
          <a:srgbClr val="345FA8"/>
        </a:solidFill>
        <a:ln>
          <a:noFill/>
        </a:ln>
      </dgm:spPr>
    </dgm:pt>
    <dgm:pt modelId="{4F88AFC3-F9F6-C243-B70C-B8A198F59181}" type="pres">
      <dgm:prSet presAssocID="{F9888461-5F56-D144-B8E3-0F7D87ED171E}" presName="text" presStyleLbl="node1" presStyleIdx="0" presStyleCnt="4">
        <dgm:presLayoutVars>
          <dgm:bulletEnabled val="1"/>
        </dgm:presLayoutVars>
      </dgm:prSet>
      <dgm:spPr/>
    </dgm:pt>
    <dgm:pt modelId="{F25F6D28-B26C-5044-9090-A3DD44FE9E6A}" type="pres">
      <dgm:prSet presAssocID="{4A8AD711-7E7D-1443-93BB-E3CB5F144E3A}" presName="spacer" presStyleCnt="0"/>
      <dgm:spPr/>
    </dgm:pt>
    <dgm:pt modelId="{C7559804-AB47-0644-8C49-C60CEB36FFB8}" type="pres">
      <dgm:prSet presAssocID="{97DD9523-715C-1C43-9301-6813BD447880}" presName="comp" presStyleCnt="0"/>
      <dgm:spPr/>
    </dgm:pt>
    <dgm:pt modelId="{AA3CC8DA-EC2C-B744-99D6-39F034281925}" type="pres">
      <dgm:prSet presAssocID="{97DD9523-715C-1C43-9301-6813BD447880}" presName="box" presStyleLbl="node1" presStyleIdx="1" presStyleCnt="4"/>
      <dgm:spPr/>
    </dgm:pt>
    <dgm:pt modelId="{AA0C669F-FAF9-144F-A1F2-486EF519BEAF}" type="pres">
      <dgm:prSet presAssocID="{97DD9523-715C-1C43-9301-6813BD447880}" presName="img" presStyleLbl="fgImgPlace1" presStyleIdx="1" presStyleCnt="4"/>
      <dgm:spPr>
        <a:solidFill>
          <a:srgbClr val="345FA8"/>
        </a:solidFill>
        <a:ln>
          <a:noFill/>
        </a:ln>
      </dgm:spPr>
    </dgm:pt>
    <dgm:pt modelId="{B4443EDF-310A-394B-8CC1-24A43915EDF7}" type="pres">
      <dgm:prSet presAssocID="{97DD9523-715C-1C43-9301-6813BD447880}" presName="text" presStyleLbl="node1" presStyleIdx="1" presStyleCnt="4">
        <dgm:presLayoutVars>
          <dgm:bulletEnabled val="1"/>
        </dgm:presLayoutVars>
      </dgm:prSet>
      <dgm:spPr/>
    </dgm:pt>
    <dgm:pt modelId="{0C261405-BF4B-3148-8D96-7A7708BAFD85}" type="pres">
      <dgm:prSet presAssocID="{F1ED1431-AD2C-934F-8ED2-C431FFA3B965}" presName="spacer" presStyleCnt="0"/>
      <dgm:spPr/>
    </dgm:pt>
    <dgm:pt modelId="{D868AA60-6696-A848-BB4B-6808A51C4303}" type="pres">
      <dgm:prSet presAssocID="{765010A2-8F68-E745-B693-1509CB49201E}" presName="comp" presStyleCnt="0"/>
      <dgm:spPr/>
    </dgm:pt>
    <dgm:pt modelId="{4186886E-B6EC-B042-8728-0D4C8D7D8D41}" type="pres">
      <dgm:prSet presAssocID="{765010A2-8F68-E745-B693-1509CB49201E}" presName="box" presStyleLbl="node1" presStyleIdx="2" presStyleCnt="4"/>
      <dgm:spPr/>
    </dgm:pt>
    <dgm:pt modelId="{CE2D38EA-8087-6A4A-AF29-E79BE3EE423D}" type="pres">
      <dgm:prSet presAssocID="{765010A2-8F68-E745-B693-1509CB49201E}" presName="img" presStyleLbl="fgImgPlace1" presStyleIdx="2" presStyleCnt="4"/>
      <dgm:spPr>
        <a:solidFill>
          <a:srgbClr val="345FA8"/>
        </a:solidFill>
        <a:ln>
          <a:noFill/>
        </a:ln>
      </dgm:spPr>
    </dgm:pt>
    <dgm:pt modelId="{6B9EB225-4901-6C43-A432-15A002485BC2}" type="pres">
      <dgm:prSet presAssocID="{765010A2-8F68-E745-B693-1509CB49201E}" presName="text" presStyleLbl="node1" presStyleIdx="2" presStyleCnt="4">
        <dgm:presLayoutVars>
          <dgm:bulletEnabled val="1"/>
        </dgm:presLayoutVars>
      </dgm:prSet>
      <dgm:spPr/>
    </dgm:pt>
    <dgm:pt modelId="{F8928D65-4225-EA4A-BFE6-500107FD0813}" type="pres">
      <dgm:prSet presAssocID="{209C7433-FA76-A940-8F94-27E38B0155D5}" presName="spacer" presStyleCnt="0"/>
      <dgm:spPr/>
    </dgm:pt>
    <dgm:pt modelId="{D3B36FAC-56BA-3943-A56E-CAE0B3D3F2B0}" type="pres">
      <dgm:prSet presAssocID="{5B8E3C0E-DB84-8242-8077-ACEDC718C2FD}" presName="comp" presStyleCnt="0"/>
      <dgm:spPr/>
    </dgm:pt>
    <dgm:pt modelId="{7AF81817-0AA0-0240-AF6B-D5761965B3BC}" type="pres">
      <dgm:prSet presAssocID="{5B8E3C0E-DB84-8242-8077-ACEDC718C2FD}" presName="box" presStyleLbl="node1" presStyleIdx="3" presStyleCnt="4" custLinFactY="224548" custLinFactNeighborX="72632" custLinFactNeighborY="300000"/>
      <dgm:spPr/>
    </dgm:pt>
    <dgm:pt modelId="{B8F511C1-7EF3-9849-829F-6747FBC91AEA}" type="pres">
      <dgm:prSet presAssocID="{5B8E3C0E-DB84-8242-8077-ACEDC718C2FD}" presName="img" presStyleLbl="fgImgPlace1" presStyleIdx="3" presStyleCnt="4"/>
      <dgm:spPr>
        <a:solidFill>
          <a:srgbClr val="345FA8"/>
        </a:solidFill>
        <a:ln>
          <a:noFill/>
        </a:ln>
      </dgm:spPr>
    </dgm:pt>
    <dgm:pt modelId="{D844150F-5CB4-4843-9124-5CAE98809E59}" type="pres">
      <dgm:prSet presAssocID="{5B8E3C0E-DB84-8242-8077-ACEDC718C2FD}" presName="text" presStyleLbl="node1" presStyleIdx="3" presStyleCnt="4">
        <dgm:presLayoutVars>
          <dgm:bulletEnabled val="1"/>
        </dgm:presLayoutVars>
      </dgm:prSet>
      <dgm:spPr/>
    </dgm:pt>
  </dgm:ptLst>
  <dgm:cxnLst>
    <dgm:cxn modelId="{9261960B-9BCB-7B49-A864-C132DCF757FD}" type="presOf" srcId="{5B8E3C0E-DB84-8242-8077-ACEDC718C2FD}" destId="{D844150F-5CB4-4843-9124-5CAE98809E59}" srcOrd="1" destOrd="0" presId="urn:microsoft.com/office/officeart/2005/8/layout/vList4"/>
    <dgm:cxn modelId="{0D8F090F-9263-2947-836F-5ADACBC13E03}" type="presOf" srcId="{F9888461-5F56-D144-B8E3-0F7D87ED171E}" destId="{4F88AFC3-F9F6-C243-B70C-B8A198F59181}" srcOrd="1" destOrd="0" presId="urn:microsoft.com/office/officeart/2005/8/layout/vList4"/>
    <dgm:cxn modelId="{D36EBE26-6D84-FE45-A872-0AB92C038896}" srcId="{7CA0BE0F-2FD6-2C43-8F7F-A8B2392D9A24}" destId="{765010A2-8F68-E745-B693-1509CB49201E}" srcOrd="2" destOrd="0" parTransId="{242BA14A-A8BA-2E42-A95A-6FC50B725FE1}" sibTransId="{209C7433-FA76-A940-8F94-27E38B0155D5}"/>
    <dgm:cxn modelId="{3B784331-57C1-2746-A370-EB501B859E94}" type="presOf" srcId="{97DD9523-715C-1C43-9301-6813BD447880}" destId="{AA3CC8DA-EC2C-B744-99D6-39F034281925}" srcOrd="0" destOrd="0" presId="urn:microsoft.com/office/officeart/2005/8/layout/vList4"/>
    <dgm:cxn modelId="{B1DE784D-E310-2B4E-B429-80C8A66BFB3B}" type="presOf" srcId="{5B8E3C0E-DB84-8242-8077-ACEDC718C2FD}" destId="{7AF81817-0AA0-0240-AF6B-D5761965B3BC}" srcOrd="0" destOrd="0" presId="urn:microsoft.com/office/officeart/2005/8/layout/vList4"/>
    <dgm:cxn modelId="{610B1950-120F-DD46-BE3D-E5004E9526B1}" type="presOf" srcId="{97DD9523-715C-1C43-9301-6813BD447880}" destId="{B4443EDF-310A-394B-8CC1-24A43915EDF7}" srcOrd="1" destOrd="0" presId="urn:microsoft.com/office/officeart/2005/8/layout/vList4"/>
    <dgm:cxn modelId="{5D9C585C-76CE-9C4C-9BC9-22018FEA4C96}" srcId="{7CA0BE0F-2FD6-2C43-8F7F-A8B2392D9A24}" destId="{97DD9523-715C-1C43-9301-6813BD447880}" srcOrd="1" destOrd="0" parTransId="{EBFD2A68-D1E8-7349-835F-916A043BB083}" sibTransId="{F1ED1431-AD2C-934F-8ED2-C431FFA3B965}"/>
    <dgm:cxn modelId="{BADA9665-3233-6A4F-A04D-C39100FD5119}" srcId="{7CA0BE0F-2FD6-2C43-8F7F-A8B2392D9A24}" destId="{F9888461-5F56-D144-B8E3-0F7D87ED171E}" srcOrd="0" destOrd="0" parTransId="{5230CB9D-FBC7-F94C-ADE3-2320516E4B50}" sibTransId="{4A8AD711-7E7D-1443-93BB-E3CB5F144E3A}"/>
    <dgm:cxn modelId="{329B3A66-9FE4-C44E-97B5-60FF7A85F992}" type="presOf" srcId="{765010A2-8F68-E745-B693-1509CB49201E}" destId="{4186886E-B6EC-B042-8728-0D4C8D7D8D41}" srcOrd="0" destOrd="0" presId="urn:microsoft.com/office/officeart/2005/8/layout/vList4"/>
    <dgm:cxn modelId="{9D85116F-A098-EF4B-9573-2CE0B13E24D9}" type="presOf" srcId="{7CA0BE0F-2FD6-2C43-8F7F-A8B2392D9A24}" destId="{A76980B5-1966-384B-8072-718651A0D66F}" srcOrd="0" destOrd="0" presId="urn:microsoft.com/office/officeart/2005/8/layout/vList4"/>
    <dgm:cxn modelId="{0FDDFA9B-6CC5-5044-B880-EE85CEE3A4B8}" type="presOf" srcId="{F9888461-5F56-D144-B8E3-0F7D87ED171E}" destId="{F9CA2A34-19DF-C249-BFDE-7C7E4EDA0803}" srcOrd="0" destOrd="0" presId="urn:microsoft.com/office/officeart/2005/8/layout/vList4"/>
    <dgm:cxn modelId="{761195C1-0E6E-D148-83E0-6646FA09C948}" type="presOf" srcId="{765010A2-8F68-E745-B693-1509CB49201E}" destId="{6B9EB225-4901-6C43-A432-15A002485BC2}" srcOrd="1" destOrd="0" presId="urn:microsoft.com/office/officeart/2005/8/layout/vList4"/>
    <dgm:cxn modelId="{5AC772D4-D33F-8246-A7F4-F57C9E9B9FBD}" srcId="{7CA0BE0F-2FD6-2C43-8F7F-A8B2392D9A24}" destId="{5B8E3C0E-DB84-8242-8077-ACEDC718C2FD}" srcOrd="3" destOrd="0" parTransId="{614C3CC7-907D-F54E-AC89-ACB72F5841CB}" sibTransId="{F52F4543-688B-E141-B190-9EDF74810644}"/>
    <dgm:cxn modelId="{B898E138-0F6C-A143-9661-23F89D56BDB5}" type="presParOf" srcId="{A76980B5-1966-384B-8072-718651A0D66F}" destId="{69F89F5D-40FA-0045-8A18-34CA4B247D8E}" srcOrd="0" destOrd="0" presId="urn:microsoft.com/office/officeart/2005/8/layout/vList4"/>
    <dgm:cxn modelId="{F9398215-8FA9-BB42-BC68-E511A23E7F98}" type="presParOf" srcId="{69F89F5D-40FA-0045-8A18-34CA4B247D8E}" destId="{F9CA2A34-19DF-C249-BFDE-7C7E4EDA0803}" srcOrd="0" destOrd="0" presId="urn:microsoft.com/office/officeart/2005/8/layout/vList4"/>
    <dgm:cxn modelId="{396ABAE4-2967-AF40-87DE-24900C539CF8}" type="presParOf" srcId="{69F89F5D-40FA-0045-8A18-34CA4B247D8E}" destId="{E75A0F43-5F8B-544E-A124-BE0B4D8D513B}" srcOrd="1" destOrd="0" presId="urn:microsoft.com/office/officeart/2005/8/layout/vList4"/>
    <dgm:cxn modelId="{DFB6D560-C53A-554A-9A4C-0069340E76D1}" type="presParOf" srcId="{69F89F5D-40FA-0045-8A18-34CA4B247D8E}" destId="{4F88AFC3-F9F6-C243-B70C-B8A198F59181}" srcOrd="2" destOrd="0" presId="urn:microsoft.com/office/officeart/2005/8/layout/vList4"/>
    <dgm:cxn modelId="{998E4969-ABD6-584C-AB79-F231407C2E9E}" type="presParOf" srcId="{A76980B5-1966-384B-8072-718651A0D66F}" destId="{F25F6D28-B26C-5044-9090-A3DD44FE9E6A}" srcOrd="1" destOrd="0" presId="urn:microsoft.com/office/officeart/2005/8/layout/vList4"/>
    <dgm:cxn modelId="{B084A1FD-9914-CF4D-8594-2CC2945B202C}" type="presParOf" srcId="{A76980B5-1966-384B-8072-718651A0D66F}" destId="{C7559804-AB47-0644-8C49-C60CEB36FFB8}" srcOrd="2" destOrd="0" presId="urn:microsoft.com/office/officeart/2005/8/layout/vList4"/>
    <dgm:cxn modelId="{4DC8627C-E89C-B34E-A8CD-F4901AD76C02}" type="presParOf" srcId="{C7559804-AB47-0644-8C49-C60CEB36FFB8}" destId="{AA3CC8DA-EC2C-B744-99D6-39F034281925}" srcOrd="0" destOrd="0" presId="urn:microsoft.com/office/officeart/2005/8/layout/vList4"/>
    <dgm:cxn modelId="{1F8E032A-06EF-294C-967E-44742F78B54B}" type="presParOf" srcId="{C7559804-AB47-0644-8C49-C60CEB36FFB8}" destId="{AA0C669F-FAF9-144F-A1F2-486EF519BEAF}" srcOrd="1" destOrd="0" presId="urn:microsoft.com/office/officeart/2005/8/layout/vList4"/>
    <dgm:cxn modelId="{13C3A841-F13F-4C4A-A4A7-B9EBE39B6D36}" type="presParOf" srcId="{C7559804-AB47-0644-8C49-C60CEB36FFB8}" destId="{B4443EDF-310A-394B-8CC1-24A43915EDF7}" srcOrd="2" destOrd="0" presId="urn:microsoft.com/office/officeart/2005/8/layout/vList4"/>
    <dgm:cxn modelId="{83C9250F-7AA0-4945-8E4A-9B6892AABEBB}" type="presParOf" srcId="{A76980B5-1966-384B-8072-718651A0D66F}" destId="{0C261405-BF4B-3148-8D96-7A7708BAFD85}" srcOrd="3" destOrd="0" presId="urn:microsoft.com/office/officeart/2005/8/layout/vList4"/>
    <dgm:cxn modelId="{7D022C20-9485-4F41-8D80-BDAF2769C752}" type="presParOf" srcId="{A76980B5-1966-384B-8072-718651A0D66F}" destId="{D868AA60-6696-A848-BB4B-6808A51C4303}" srcOrd="4" destOrd="0" presId="urn:microsoft.com/office/officeart/2005/8/layout/vList4"/>
    <dgm:cxn modelId="{8634ADD3-488C-4945-B70A-C41DF7EF8CD7}" type="presParOf" srcId="{D868AA60-6696-A848-BB4B-6808A51C4303}" destId="{4186886E-B6EC-B042-8728-0D4C8D7D8D41}" srcOrd="0" destOrd="0" presId="urn:microsoft.com/office/officeart/2005/8/layout/vList4"/>
    <dgm:cxn modelId="{94A9280F-39DA-8848-B5E6-AA4F051A3296}" type="presParOf" srcId="{D868AA60-6696-A848-BB4B-6808A51C4303}" destId="{CE2D38EA-8087-6A4A-AF29-E79BE3EE423D}" srcOrd="1" destOrd="0" presId="urn:microsoft.com/office/officeart/2005/8/layout/vList4"/>
    <dgm:cxn modelId="{6BC27C69-5F4A-B142-A5A6-09A93FF5A0A3}" type="presParOf" srcId="{D868AA60-6696-A848-BB4B-6808A51C4303}" destId="{6B9EB225-4901-6C43-A432-15A002485BC2}" srcOrd="2" destOrd="0" presId="urn:microsoft.com/office/officeart/2005/8/layout/vList4"/>
    <dgm:cxn modelId="{BD0824D7-BB02-B948-9B87-A79AAB9F81A3}" type="presParOf" srcId="{A76980B5-1966-384B-8072-718651A0D66F}" destId="{F8928D65-4225-EA4A-BFE6-500107FD0813}" srcOrd="5" destOrd="0" presId="urn:microsoft.com/office/officeart/2005/8/layout/vList4"/>
    <dgm:cxn modelId="{9C004364-ACB2-A945-9529-E83B113F1D37}" type="presParOf" srcId="{A76980B5-1966-384B-8072-718651A0D66F}" destId="{D3B36FAC-56BA-3943-A56E-CAE0B3D3F2B0}" srcOrd="6" destOrd="0" presId="urn:microsoft.com/office/officeart/2005/8/layout/vList4"/>
    <dgm:cxn modelId="{E01A3583-8144-6740-8E1F-8F82EDC0F392}" type="presParOf" srcId="{D3B36FAC-56BA-3943-A56E-CAE0B3D3F2B0}" destId="{7AF81817-0AA0-0240-AF6B-D5761965B3BC}" srcOrd="0" destOrd="0" presId="urn:microsoft.com/office/officeart/2005/8/layout/vList4"/>
    <dgm:cxn modelId="{A0C47D2F-F7F1-0B43-8F86-A83AD4DF2747}" type="presParOf" srcId="{D3B36FAC-56BA-3943-A56E-CAE0B3D3F2B0}" destId="{B8F511C1-7EF3-9849-829F-6747FBC91AEA}" srcOrd="1" destOrd="0" presId="urn:microsoft.com/office/officeart/2005/8/layout/vList4"/>
    <dgm:cxn modelId="{2E272E13-EA72-FC4F-900E-C13EC182522C}" type="presParOf" srcId="{D3B36FAC-56BA-3943-A56E-CAE0B3D3F2B0}" destId="{D844150F-5CB4-4843-9124-5CAE98809E59}" srcOrd="2" destOrd="0" presId="urn:microsoft.com/office/officeart/2005/8/layout/vList4"/>
  </dgm:cxnLst>
  <dgm:bg>
    <a:noFill/>
  </dgm:bg>
  <dgm:whole/>
  <dgm:extLst>
    <a:ext uri="http://schemas.microsoft.com/office/drawing/2008/diagram">
      <dsp:dataModelExt xmlns:dsp="http://schemas.microsoft.com/office/drawing/2008/diagram" relId="rId9"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CA0BE0F-2FD6-2C43-8F7F-A8B2392D9A24}" type="doc">
      <dgm:prSet loTypeId="urn:microsoft.com/office/officeart/2005/8/layout/vList4" loCatId="" qsTypeId="urn:microsoft.com/office/officeart/2005/8/quickstyle/simple1" qsCatId="simple" csTypeId="urn:microsoft.com/office/officeart/2005/8/colors/accent1_2" csCatId="accent1" phldr="1"/>
      <dgm:spPr/>
      <dgm:t>
        <a:bodyPr/>
        <a:lstStyle/>
        <a:p>
          <a:endParaRPr lang="en-GB"/>
        </a:p>
      </dgm:t>
    </dgm:pt>
    <dgm:pt modelId="{F9888461-5F56-D144-B8E3-0F7D87ED171E}">
      <dgm:prSet phldrT="[Text]" custT="1"/>
      <dgm:spPr>
        <a:solidFill>
          <a:schemeClr val="accent1">
            <a:lumMod val="75000"/>
          </a:schemeClr>
        </a:solidFill>
      </dgm:spPr>
      <dgm:t>
        <a:bodyPr/>
        <a:lstStyle/>
        <a:p>
          <a:r>
            <a:rPr lang="en-GB" sz="3200" dirty="0">
              <a:solidFill>
                <a:schemeClr val="bg1"/>
              </a:solidFill>
              <a:latin typeface="Century Gothic" panose="020B0502020202020204" pitchFamily="34" charset="0"/>
            </a:rPr>
            <a:t>Splenectomy alert on EMIS</a:t>
          </a:r>
        </a:p>
      </dgm:t>
    </dgm:pt>
    <dgm:pt modelId="{5230CB9D-FBC7-F94C-ADE3-2320516E4B50}" type="parTrans" cxnId="{BADA9665-3233-6A4F-A04D-C39100FD5119}">
      <dgm:prSet/>
      <dgm:spPr/>
      <dgm:t>
        <a:bodyPr/>
        <a:lstStyle/>
        <a:p>
          <a:endParaRPr lang="en-GB" sz="3200">
            <a:solidFill>
              <a:schemeClr val="bg1"/>
            </a:solidFill>
            <a:latin typeface="Century Gothic" panose="020B0502020202020204" pitchFamily="34" charset="0"/>
          </a:endParaRPr>
        </a:p>
      </dgm:t>
    </dgm:pt>
    <dgm:pt modelId="{4A8AD711-7E7D-1443-93BB-E3CB5F144E3A}" type="sibTrans" cxnId="{BADA9665-3233-6A4F-A04D-C39100FD5119}">
      <dgm:prSet/>
      <dgm:spPr/>
      <dgm:t>
        <a:bodyPr/>
        <a:lstStyle/>
        <a:p>
          <a:endParaRPr lang="en-GB" sz="3200">
            <a:solidFill>
              <a:schemeClr val="bg1"/>
            </a:solidFill>
            <a:latin typeface="Century Gothic" panose="020B0502020202020204" pitchFamily="34" charset="0"/>
          </a:endParaRPr>
        </a:p>
      </dgm:t>
    </dgm:pt>
    <dgm:pt modelId="{97DD9523-715C-1C43-9301-6813BD447880}">
      <dgm:prSet phldrT="[Text]" custT="1"/>
      <dgm:spPr>
        <a:solidFill>
          <a:schemeClr val="accent1">
            <a:lumMod val="75000"/>
          </a:schemeClr>
        </a:solidFill>
      </dgm:spPr>
      <dgm:t>
        <a:bodyPr/>
        <a:lstStyle/>
        <a:p>
          <a:r>
            <a:rPr lang="en-GB" sz="3200" dirty="0">
              <a:solidFill>
                <a:schemeClr val="bg1"/>
              </a:solidFill>
              <a:latin typeface="Century Gothic" panose="020B0502020202020204" pitchFamily="34" charset="0"/>
            </a:rPr>
            <a:t>15 minute telephone consultation</a:t>
          </a:r>
        </a:p>
      </dgm:t>
    </dgm:pt>
    <dgm:pt modelId="{EBFD2A68-D1E8-7349-835F-916A043BB083}" type="parTrans" cxnId="{5D9C585C-76CE-9C4C-9BC9-22018FEA4C96}">
      <dgm:prSet/>
      <dgm:spPr/>
      <dgm:t>
        <a:bodyPr/>
        <a:lstStyle/>
        <a:p>
          <a:endParaRPr lang="en-GB" sz="3200">
            <a:solidFill>
              <a:schemeClr val="bg1"/>
            </a:solidFill>
            <a:latin typeface="Century Gothic" panose="020B0502020202020204" pitchFamily="34" charset="0"/>
          </a:endParaRPr>
        </a:p>
      </dgm:t>
    </dgm:pt>
    <dgm:pt modelId="{F1ED1431-AD2C-934F-8ED2-C431FFA3B965}" type="sibTrans" cxnId="{5D9C585C-76CE-9C4C-9BC9-22018FEA4C96}">
      <dgm:prSet/>
      <dgm:spPr/>
      <dgm:t>
        <a:bodyPr/>
        <a:lstStyle/>
        <a:p>
          <a:endParaRPr lang="en-GB" sz="3200">
            <a:solidFill>
              <a:schemeClr val="bg1"/>
            </a:solidFill>
            <a:latin typeface="Century Gothic" panose="020B0502020202020204" pitchFamily="34" charset="0"/>
          </a:endParaRPr>
        </a:p>
      </dgm:t>
    </dgm:pt>
    <dgm:pt modelId="{765010A2-8F68-E745-B693-1509CB49201E}">
      <dgm:prSet phldrT="[Text]" custT="1"/>
      <dgm:spPr>
        <a:solidFill>
          <a:schemeClr val="accent1">
            <a:lumMod val="75000"/>
          </a:schemeClr>
        </a:solidFill>
      </dgm:spPr>
      <dgm:t>
        <a:bodyPr/>
        <a:lstStyle/>
        <a:p>
          <a:r>
            <a:rPr lang="en-GB" sz="3200" dirty="0">
              <a:solidFill>
                <a:schemeClr val="bg1"/>
              </a:solidFill>
              <a:latin typeface="Century Gothic" panose="020B0502020202020204" pitchFamily="34" charset="0"/>
            </a:rPr>
            <a:t>Coding of splenectomy/asplenia following discharge</a:t>
          </a:r>
        </a:p>
      </dgm:t>
    </dgm:pt>
    <dgm:pt modelId="{242BA14A-A8BA-2E42-A95A-6FC50B725FE1}" type="parTrans" cxnId="{D36EBE26-6D84-FE45-A872-0AB92C038896}">
      <dgm:prSet/>
      <dgm:spPr/>
      <dgm:t>
        <a:bodyPr/>
        <a:lstStyle/>
        <a:p>
          <a:endParaRPr lang="en-GB" sz="3200">
            <a:solidFill>
              <a:schemeClr val="bg1"/>
            </a:solidFill>
            <a:latin typeface="Century Gothic" panose="020B0502020202020204" pitchFamily="34" charset="0"/>
          </a:endParaRPr>
        </a:p>
      </dgm:t>
    </dgm:pt>
    <dgm:pt modelId="{209C7433-FA76-A940-8F94-27E38B0155D5}" type="sibTrans" cxnId="{D36EBE26-6D84-FE45-A872-0AB92C038896}">
      <dgm:prSet/>
      <dgm:spPr/>
      <dgm:t>
        <a:bodyPr/>
        <a:lstStyle/>
        <a:p>
          <a:endParaRPr lang="en-GB" sz="3200">
            <a:solidFill>
              <a:schemeClr val="bg1"/>
            </a:solidFill>
            <a:latin typeface="Century Gothic" panose="020B0502020202020204" pitchFamily="34" charset="0"/>
          </a:endParaRPr>
        </a:p>
      </dgm:t>
    </dgm:pt>
    <dgm:pt modelId="{5B8E3C0E-DB84-8242-8077-ACEDC718C2FD}">
      <dgm:prSet phldrT="[Text]" custT="1"/>
      <dgm:spPr>
        <a:solidFill>
          <a:schemeClr val="accent1">
            <a:lumMod val="75000"/>
          </a:schemeClr>
        </a:solidFill>
      </dgm:spPr>
      <dgm:t>
        <a:bodyPr/>
        <a:lstStyle/>
        <a:p>
          <a:r>
            <a:rPr lang="en-GB" sz="3200" dirty="0">
              <a:solidFill>
                <a:schemeClr val="bg1"/>
              </a:solidFill>
              <a:latin typeface="Century Gothic" panose="020B0502020202020204" pitchFamily="34" charset="0"/>
            </a:rPr>
            <a:t>Influenza and pneumococcal vaccination calendar alerts</a:t>
          </a:r>
        </a:p>
      </dgm:t>
    </dgm:pt>
    <dgm:pt modelId="{614C3CC7-907D-F54E-AC89-ACB72F5841CB}" type="parTrans" cxnId="{5AC772D4-D33F-8246-A7F4-F57C9E9B9FBD}">
      <dgm:prSet/>
      <dgm:spPr/>
      <dgm:t>
        <a:bodyPr/>
        <a:lstStyle/>
        <a:p>
          <a:endParaRPr lang="en-GB" sz="3200">
            <a:solidFill>
              <a:schemeClr val="bg1"/>
            </a:solidFill>
            <a:latin typeface="Century Gothic" panose="020B0502020202020204" pitchFamily="34" charset="0"/>
          </a:endParaRPr>
        </a:p>
      </dgm:t>
    </dgm:pt>
    <dgm:pt modelId="{F52F4543-688B-E141-B190-9EDF74810644}" type="sibTrans" cxnId="{5AC772D4-D33F-8246-A7F4-F57C9E9B9FBD}">
      <dgm:prSet/>
      <dgm:spPr/>
      <dgm:t>
        <a:bodyPr/>
        <a:lstStyle/>
        <a:p>
          <a:endParaRPr lang="en-GB" sz="3200">
            <a:solidFill>
              <a:schemeClr val="bg1"/>
            </a:solidFill>
            <a:latin typeface="Century Gothic" panose="020B0502020202020204" pitchFamily="34" charset="0"/>
          </a:endParaRPr>
        </a:p>
      </dgm:t>
    </dgm:pt>
    <dgm:pt modelId="{A76980B5-1966-384B-8072-718651A0D66F}" type="pres">
      <dgm:prSet presAssocID="{7CA0BE0F-2FD6-2C43-8F7F-A8B2392D9A24}" presName="linear" presStyleCnt="0">
        <dgm:presLayoutVars>
          <dgm:dir/>
          <dgm:resizeHandles val="exact"/>
        </dgm:presLayoutVars>
      </dgm:prSet>
      <dgm:spPr/>
    </dgm:pt>
    <dgm:pt modelId="{69F89F5D-40FA-0045-8A18-34CA4B247D8E}" type="pres">
      <dgm:prSet presAssocID="{F9888461-5F56-D144-B8E3-0F7D87ED171E}" presName="comp" presStyleCnt="0"/>
      <dgm:spPr/>
    </dgm:pt>
    <dgm:pt modelId="{F9CA2A34-19DF-C249-BFDE-7C7E4EDA0803}" type="pres">
      <dgm:prSet presAssocID="{F9888461-5F56-D144-B8E3-0F7D87ED171E}" presName="box" presStyleLbl="node1" presStyleIdx="0" presStyleCnt="4"/>
      <dgm:spPr/>
    </dgm:pt>
    <dgm:pt modelId="{E75A0F43-5F8B-544E-A124-BE0B4D8D513B}" type="pres">
      <dgm:prSet presAssocID="{F9888461-5F56-D144-B8E3-0F7D87ED171E}" presName="img" presStyleLbl="fgImgPlace1" presStyleIdx="0" presStyleCnt="4"/>
      <dgm:spPr>
        <a:solidFill>
          <a:schemeClr val="accent1">
            <a:lumMod val="75000"/>
          </a:schemeClr>
        </a:solidFill>
        <a:ln>
          <a:noFill/>
        </a:ln>
      </dgm:spPr>
    </dgm:pt>
    <dgm:pt modelId="{4F88AFC3-F9F6-C243-B70C-B8A198F59181}" type="pres">
      <dgm:prSet presAssocID="{F9888461-5F56-D144-B8E3-0F7D87ED171E}" presName="text" presStyleLbl="node1" presStyleIdx="0" presStyleCnt="4">
        <dgm:presLayoutVars>
          <dgm:bulletEnabled val="1"/>
        </dgm:presLayoutVars>
      </dgm:prSet>
      <dgm:spPr/>
    </dgm:pt>
    <dgm:pt modelId="{F25F6D28-B26C-5044-9090-A3DD44FE9E6A}" type="pres">
      <dgm:prSet presAssocID="{4A8AD711-7E7D-1443-93BB-E3CB5F144E3A}" presName="spacer" presStyleCnt="0"/>
      <dgm:spPr/>
    </dgm:pt>
    <dgm:pt modelId="{C7559804-AB47-0644-8C49-C60CEB36FFB8}" type="pres">
      <dgm:prSet presAssocID="{97DD9523-715C-1C43-9301-6813BD447880}" presName="comp" presStyleCnt="0"/>
      <dgm:spPr/>
    </dgm:pt>
    <dgm:pt modelId="{AA3CC8DA-EC2C-B744-99D6-39F034281925}" type="pres">
      <dgm:prSet presAssocID="{97DD9523-715C-1C43-9301-6813BD447880}" presName="box" presStyleLbl="node1" presStyleIdx="1" presStyleCnt="4"/>
      <dgm:spPr/>
    </dgm:pt>
    <dgm:pt modelId="{AA0C669F-FAF9-144F-A1F2-486EF519BEAF}" type="pres">
      <dgm:prSet presAssocID="{97DD9523-715C-1C43-9301-6813BD447880}" presName="img" presStyleLbl="fgImgPlace1" presStyleIdx="1" presStyleCnt="4"/>
      <dgm:spPr>
        <a:solidFill>
          <a:schemeClr val="accent1">
            <a:lumMod val="75000"/>
          </a:schemeClr>
        </a:solidFill>
        <a:ln>
          <a:noFill/>
        </a:ln>
      </dgm:spPr>
    </dgm:pt>
    <dgm:pt modelId="{B4443EDF-310A-394B-8CC1-24A43915EDF7}" type="pres">
      <dgm:prSet presAssocID="{97DD9523-715C-1C43-9301-6813BD447880}" presName="text" presStyleLbl="node1" presStyleIdx="1" presStyleCnt="4">
        <dgm:presLayoutVars>
          <dgm:bulletEnabled val="1"/>
        </dgm:presLayoutVars>
      </dgm:prSet>
      <dgm:spPr/>
    </dgm:pt>
    <dgm:pt modelId="{0C261405-BF4B-3148-8D96-7A7708BAFD85}" type="pres">
      <dgm:prSet presAssocID="{F1ED1431-AD2C-934F-8ED2-C431FFA3B965}" presName="spacer" presStyleCnt="0"/>
      <dgm:spPr/>
    </dgm:pt>
    <dgm:pt modelId="{D868AA60-6696-A848-BB4B-6808A51C4303}" type="pres">
      <dgm:prSet presAssocID="{765010A2-8F68-E745-B693-1509CB49201E}" presName="comp" presStyleCnt="0"/>
      <dgm:spPr/>
    </dgm:pt>
    <dgm:pt modelId="{4186886E-B6EC-B042-8728-0D4C8D7D8D41}" type="pres">
      <dgm:prSet presAssocID="{765010A2-8F68-E745-B693-1509CB49201E}" presName="box" presStyleLbl="node1" presStyleIdx="2" presStyleCnt="4"/>
      <dgm:spPr/>
    </dgm:pt>
    <dgm:pt modelId="{CE2D38EA-8087-6A4A-AF29-E79BE3EE423D}" type="pres">
      <dgm:prSet presAssocID="{765010A2-8F68-E745-B693-1509CB49201E}" presName="img" presStyleLbl="fgImgPlace1" presStyleIdx="2" presStyleCnt="4"/>
      <dgm:spPr>
        <a:solidFill>
          <a:schemeClr val="accent1">
            <a:lumMod val="75000"/>
          </a:schemeClr>
        </a:solidFill>
        <a:ln>
          <a:noFill/>
        </a:ln>
      </dgm:spPr>
    </dgm:pt>
    <dgm:pt modelId="{6B9EB225-4901-6C43-A432-15A002485BC2}" type="pres">
      <dgm:prSet presAssocID="{765010A2-8F68-E745-B693-1509CB49201E}" presName="text" presStyleLbl="node1" presStyleIdx="2" presStyleCnt="4">
        <dgm:presLayoutVars>
          <dgm:bulletEnabled val="1"/>
        </dgm:presLayoutVars>
      </dgm:prSet>
      <dgm:spPr/>
    </dgm:pt>
    <dgm:pt modelId="{F8928D65-4225-EA4A-BFE6-500107FD0813}" type="pres">
      <dgm:prSet presAssocID="{209C7433-FA76-A940-8F94-27E38B0155D5}" presName="spacer" presStyleCnt="0"/>
      <dgm:spPr/>
    </dgm:pt>
    <dgm:pt modelId="{D3B36FAC-56BA-3943-A56E-CAE0B3D3F2B0}" type="pres">
      <dgm:prSet presAssocID="{5B8E3C0E-DB84-8242-8077-ACEDC718C2FD}" presName="comp" presStyleCnt="0"/>
      <dgm:spPr/>
    </dgm:pt>
    <dgm:pt modelId="{7AF81817-0AA0-0240-AF6B-D5761965B3BC}" type="pres">
      <dgm:prSet presAssocID="{5B8E3C0E-DB84-8242-8077-ACEDC718C2FD}" presName="box" presStyleLbl="node1" presStyleIdx="3" presStyleCnt="4" custLinFactY="224548" custLinFactNeighborX="72632" custLinFactNeighborY="300000"/>
      <dgm:spPr/>
    </dgm:pt>
    <dgm:pt modelId="{B8F511C1-7EF3-9849-829F-6747FBC91AEA}" type="pres">
      <dgm:prSet presAssocID="{5B8E3C0E-DB84-8242-8077-ACEDC718C2FD}" presName="img" presStyleLbl="fgImgPlace1" presStyleIdx="3" presStyleCnt="4"/>
      <dgm:spPr>
        <a:solidFill>
          <a:schemeClr val="accent1">
            <a:lumMod val="75000"/>
          </a:schemeClr>
        </a:solidFill>
        <a:ln>
          <a:noFill/>
        </a:ln>
      </dgm:spPr>
    </dgm:pt>
    <dgm:pt modelId="{D844150F-5CB4-4843-9124-5CAE98809E59}" type="pres">
      <dgm:prSet presAssocID="{5B8E3C0E-DB84-8242-8077-ACEDC718C2FD}" presName="text" presStyleLbl="node1" presStyleIdx="3" presStyleCnt="4">
        <dgm:presLayoutVars>
          <dgm:bulletEnabled val="1"/>
        </dgm:presLayoutVars>
      </dgm:prSet>
      <dgm:spPr/>
    </dgm:pt>
  </dgm:ptLst>
  <dgm:cxnLst>
    <dgm:cxn modelId="{9261960B-9BCB-7B49-A864-C132DCF757FD}" type="presOf" srcId="{5B8E3C0E-DB84-8242-8077-ACEDC718C2FD}" destId="{D844150F-5CB4-4843-9124-5CAE98809E59}" srcOrd="1" destOrd="0" presId="urn:microsoft.com/office/officeart/2005/8/layout/vList4"/>
    <dgm:cxn modelId="{0D8F090F-9263-2947-836F-5ADACBC13E03}" type="presOf" srcId="{F9888461-5F56-D144-B8E3-0F7D87ED171E}" destId="{4F88AFC3-F9F6-C243-B70C-B8A198F59181}" srcOrd="1" destOrd="0" presId="urn:microsoft.com/office/officeart/2005/8/layout/vList4"/>
    <dgm:cxn modelId="{D36EBE26-6D84-FE45-A872-0AB92C038896}" srcId="{7CA0BE0F-2FD6-2C43-8F7F-A8B2392D9A24}" destId="{765010A2-8F68-E745-B693-1509CB49201E}" srcOrd="2" destOrd="0" parTransId="{242BA14A-A8BA-2E42-A95A-6FC50B725FE1}" sibTransId="{209C7433-FA76-A940-8F94-27E38B0155D5}"/>
    <dgm:cxn modelId="{3B784331-57C1-2746-A370-EB501B859E94}" type="presOf" srcId="{97DD9523-715C-1C43-9301-6813BD447880}" destId="{AA3CC8DA-EC2C-B744-99D6-39F034281925}" srcOrd="0" destOrd="0" presId="urn:microsoft.com/office/officeart/2005/8/layout/vList4"/>
    <dgm:cxn modelId="{B1DE784D-E310-2B4E-B429-80C8A66BFB3B}" type="presOf" srcId="{5B8E3C0E-DB84-8242-8077-ACEDC718C2FD}" destId="{7AF81817-0AA0-0240-AF6B-D5761965B3BC}" srcOrd="0" destOrd="0" presId="urn:microsoft.com/office/officeart/2005/8/layout/vList4"/>
    <dgm:cxn modelId="{610B1950-120F-DD46-BE3D-E5004E9526B1}" type="presOf" srcId="{97DD9523-715C-1C43-9301-6813BD447880}" destId="{B4443EDF-310A-394B-8CC1-24A43915EDF7}" srcOrd="1" destOrd="0" presId="urn:microsoft.com/office/officeart/2005/8/layout/vList4"/>
    <dgm:cxn modelId="{5D9C585C-76CE-9C4C-9BC9-22018FEA4C96}" srcId="{7CA0BE0F-2FD6-2C43-8F7F-A8B2392D9A24}" destId="{97DD9523-715C-1C43-9301-6813BD447880}" srcOrd="1" destOrd="0" parTransId="{EBFD2A68-D1E8-7349-835F-916A043BB083}" sibTransId="{F1ED1431-AD2C-934F-8ED2-C431FFA3B965}"/>
    <dgm:cxn modelId="{BADA9665-3233-6A4F-A04D-C39100FD5119}" srcId="{7CA0BE0F-2FD6-2C43-8F7F-A8B2392D9A24}" destId="{F9888461-5F56-D144-B8E3-0F7D87ED171E}" srcOrd="0" destOrd="0" parTransId="{5230CB9D-FBC7-F94C-ADE3-2320516E4B50}" sibTransId="{4A8AD711-7E7D-1443-93BB-E3CB5F144E3A}"/>
    <dgm:cxn modelId="{329B3A66-9FE4-C44E-97B5-60FF7A85F992}" type="presOf" srcId="{765010A2-8F68-E745-B693-1509CB49201E}" destId="{4186886E-B6EC-B042-8728-0D4C8D7D8D41}" srcOrd="0" destOrd="0" presId="urn:microsoft.com/office/officeart/2005/8/layout/vList4"/>
    <dgm:cxn modelId="{9D85116F-A098-EF4B-9573-2CE0B13E24D9}" type="presOf" srcId="{7CA0BE0F-2FD6-2C43-8F7F-A8B2392D9A24}" destId="{A76980B5-1966-384B-8072-718651A0D66F}" srcOrd="0" destOrd="0" presId="urn:microsoft.com/office/officeart/2005/8/layout/vList4"/>
    <dgm:cxn modelId="{0FDDFA9B-6CC5-5044-B880-EE85CEE3A4B8}" type="presOf" srcId="{F9888461-5F56-D144-B8E3-0F7D87ED171E}" destId="{F9CA2A34-19DF-C249-BFDE-7C7E4EDA0803}" srcOrd="0" destOrd="0" presId="urn:microsoft.com/office/officeart/2005/8/layout/vList4"/>
    <dgm:cxn modelId="{761195C1-0E6E-D148-83E0-6646FA09C948}" type="presOf" srcId="{765010A2-8F68-E745-B693-1509CB49201E}" destId="{6B9EB225-4901-6C43-A432-15A002485BC2}" srcOrd="1" destOrd="0" presId="urn:microsoft.com/office/officeart/2005/8/layout/vList4"/>
    <dgm:cxn modelId="{5AC772D4-D33F-8246-A7F4-F57C9E9B9FBD}" srcId="{7CA0BE0F-2FD6-2C43-8F7F-A8B2392D9A24}" destId="{5B8E3C0E-DB84-8242-8077-ACEDC718C2FD}" srcOrd="3" destOrd="0" parTransId="{614C3CC7-907D-F54E-AC89-ACB72F5841CB}" sibTransId="{F52F4543-688B-E141-B190-9EDF74810644}"/>
    <dgm:cxn modelId="{B898E138-0F6C-A143-9661-23F89D56BDB5}" type="presParOf" srcId="{A76980B5-1966-384B-8072-718651A0D66F}" destId="{69F89F5D-40FA-0045-8A18-34CA4B247D8E}" srcOrd="0" destOrd="0" presId="urn:microsoft.com/office/officeart/2005/8/layout/vList4"/>
    <dgm:cxn modelId="{F9398215-8FA9-BB42-BC68-E511A23E7F98}" type="presParOf" srcId="{69F89F5D-40FA-0045-8A18-34CA4B247D8E}" destId="{F9CA2A34-19DF-C249-BFDE-7C7E4EDA0803}" srcOrd="0" destOrd="0" presId="urn:microsoft.com/office/officeart/2005/8/layout/vList4"/>
    <dgm:cxn modelId="{396ABAE4-2967-AF40-87DE-24900C539CF8}" type="presParOf" srcId="{69F89F5D-40FA-0045-8A18-34CA4B247D8E}" destId="{E75A0F43-5F8B-544E-A124-BE0B4D8D513B}" srcOrd="1" destOrd="0" presId="urn:microsoft.com/office/officeart/2005/8/layout/vList4"/>
    <dgm:cxn modelId="{DFB6D560-C53A-554A-9A4C-0069340E76D1}" type="presParOf" srcId="{69F89F5D-40FA-0045-8A18-34CA4B247D8E}" destId="{4F88AFC3-F9F6-C243-B70C-B8A198F59181}" srcOrd="2" destOrd="0" presId="urn:microsoft.com/office/officeart/2005/8/layout/vList4"/>
    <dgm:cxn modelId="{998E4969-ABD6-584C-AB79-F231407C2E9E}" type="presParOf" srcId="{A76980B5-1966-384B-8072-718651A0D66F}" destId="{F25F6D28-B26C-5044-9090-A3DD44FE9E6A}" srcOrd="1" destOrd="0" presId="urn:microsoft.com/office/officeart/2005/8/layout/vList4"/>
    <dgm:cxn modelId="{B084A1FD-9914-CF4D-8594-2CC2945B202C}" type="presParOf" srcId="{A76980B5-1966-384B-8072-718651A0D66F}" destId="{C7559804-AB47-0644-8C49-C60CEB36FFB8}" srcOrd="2" destOrd="0" presId="urn:microsoft.com/office/officeart/2005/8/layout/vList4"/>
    <dgm:cxn modelId="{4DC8627C-E89C-B34E-A8CD-F4901AD76C02}" type="presParOf" srcId="{C7559804-AB47-0644-8C49-C60CEB36FFB8}" destId="{AA3CC8DA-EC2C-B744-99D6-39F034281925}" srcOrd="0" destOrd="0" presId="urn:microsoft.com/office/officeart/2005/8/layout/vList4"/>
    <dgm:cxn modelId="{1F8E032A-06EF-294C-967E-44742F78B54B}" type="presParOf" srcId="{C7559804-AB47-0644-8C49-C60CEB36FFB8}" destId="{AA0C669F-FAF9-144F-A1F2-486EF519BEAF}" srcOrd="1" destOrd="0" presId="urn:microsoft.com/office/officeart/2005/8/layout/vList4"/>
    <dgm:cxn modelId="{13C3A841-F13F-4C4A-A4A7-B9EBE39B6D36}" type="presParOf" srcId="{C7559804-AB47-0644-8C49-C60CEB36FFB8}" destId="{B4443EDF-310A-394B-8CC1-24A43915EDF7}" srcOrd="2" destOrd="0" presId="urn:microsoft.com/office/officeart/2005/8/layout/vList4"/>
    <dgm:cxn modelId="{83C9250F-7AA0-4945-8E4A-9B6892AABEBB}" type="presParOf" srcId="{A76980B5-1966-384B-8072-718651A0D66F}" destId="{0C261405-BF4B-3148-8D96-7A7708BAFD85}" srcOrd="3" destOrd="0" presId="urn:microsoft.com/office/officeart/2005/8/layout/vList4"/>
    <dgm:cxn modelId="{7D022C20-9485-4F41-8D80-BDAF2769C752}" type="presParOf" srcId="{A76980B5-1966-384B-8072-718651A0D66F}" destId="{D868AA60-6696-A848-BB4B-6808A51C4303}" srcOrd="4" destOrd="0" presId="urn:microsoft.com/office/officeart/2005/8/layout/vList4"/>
    <dgm:cxn modelId="{8634ADD3-488C-4945-B70A-C41DF7EF8CD7}" type="presParOf" srcId="{D868AA60-6696-A848-BB4B-6808A51C4303}" destId="{4186886E-B6EC-B042-8728-0D4C8D7D8D41}" srcOrd="0" destOrd="0" presId="urn:microsoft.com/office/officeart/2005/8/layout/vList4"/>
    <dgm:cxn modelId="{94A9280F-39DA-8848-B5E6-AA4F051A3296}" type="presParOf" srcId="{D868AA60-6696-A848-BB4B-6808A51C4303}" destId="{CE2D38EA-8087-6A4A-AF29-E79BE3EE423D}" srcOrd="1" destOrd="0" presId="urn:microsoft.com/office/officeart/2005/8/layout/vList4"/>
    <dgm:cxn modelId="{6BC27C69-5F4A-B142-A5A6-09A93FF5A0A3}" type="presParOf" srcId="{D868AA60-6696-A848-BB4B-6808A51C4303}" destId="{6B9EB225-4901-6C43-A432-15A002485BC2}" srcOrd="2" destOrd="0" presId="urn:microsoft.com/office/officeart/2005/8/layout/vList4"/>
    <dgm:cxn modelId="{BD0824D7-BB02-B948-9B87-A79AAB9F81A3}" type="presParOf" srcId="{A76980B5-1966-384B-8072-718651A0D66F}" destId="{F8928D65-4225-EA4A-BFE6-500107FD0813}" srcOrd="5" destOrd="0" presId="urn:microsoft.com/office/officeart/2005/8/layout/vList4"/>
    <dgm:cxn modelId="{9C004364-ACB2-A945-9529-E83B113F1D37}" type="presParOf" srcId="{A76980B5-1966-384B-8072-718651A0D66F}" destId="{D3B36FAC-56BA-3943-A56E-CAE0B3D3F2B0}" srcOrd="6" destOrd="0" presId="urn:microsoft.com/office/officeart/2005/8/layout/vList4"/>
    <dgm:cxn modelId="{E01A3583-8144-6740-8E1F-8F82EDC0F392}" type="presParOf" srcId="{D3B36FAC-56BA-3943-A56E-CAE0B3D3F2B0}" destId="{7AF81817-0AA0-0240-AF6B-D5761965B3BC}" srcOrd="0" destOrd="0" presId="urn:microsoft.com/office/officeart/2005/8/layout/vList4"/>
    <dgm:cxn modelId="{A0C47D2F-F7F1-0B43-8F86-A83AD4DF2747}" type="presParOf" srcId="{D3B36FAC-56BA-3943-A56E-CAE0B3D3F2B0}" destId="{B8F511C1-7EF3-9849-829F-6747FBC91AEA}" srcOrd="1" destOrd="0" presId="urn:microsoft.com/office/officeart/2005/8/layout/vList4"/>
    <dgm:cxn modelId="{2E272E13-EA72-FC4F-900E-C13EC182522C}" type="presParOf" srcId="{D3B36FAC-56BA-3943-A56E-CAE0B3D3F2B0}" destId="{D844150F-5CB4-4843-9124-5CAE98809E59}" srcOrd="2" destOrd="0" presId="urn:microsoft.com/office/officeart/2005/8/layout/vList4"/>
  </dgm:cxnLst>
  <dgm:bg>
    <a:noFill/>
  </dgm:bg>
  <dgm:whole/>
  <dgm:extLst>
    <a:ext uri="http://schemas.microsoft.com/office/drawing/2008/diagram">
      <dsp:dataModelExt xmlns:dsp="http://schemas.microsoft.com/office/drawing/2008/diagram" relId="rId22"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2A34-19DF-C249-BFDE-7C7E4EDA0803}">
      <dsp:nvSpPr>
        <dsp:cNvPr id="0" name=""/>
        <dsp:cNvSpPr/>
      </dsp:nvSpPr>
      <dsp:spPr>
        <a:xfrm>
          <a:off x="0" y="0"/>
          <a:ext cx="9517200" cy="1705924"/>
        </a:xfrm>
        <a:prstGeom prst="roundRect">
          <a:avLst>
            <a:gd name="adj" fmla="val 10000"/>
          </a:avLst>
        </a:prstGeom>
        <a:solidFill>
          <a:srgbClr val="345F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solidFill>
                <a:schemeClr val="bg1"/>
              </a:solidFill>
              <a:latin typeface="Century Gothic" panose="020B0502020202020204" pitchFamily="34" charset="0"/>
            </a:rPr>
            <a:t>Splenectomy alert on EMIS</a:t>
          </a:r>
        </a:p>
      </dsp:txBody>
      <dsp:txXfrm>
        <a:off x="2074032" y="0"/>
        <a:ext cx="7443167" cy="1705924"/>
      </dsp:txXfrm>
    </dsp:sp>
    <dsp:sp modelId="{E75A0F43-5F8B-544E-A124-BE0B4D8D513B}">
      <dsp:nvSpPr>
        <dsp:cNvPr id="0" name=""/>
        <dsp:cNvSpPr/>
      </dsp:nvSpPr>
      <dsp:spPr>
        <a:xfrm>
          <a:off x="170592" y="170592"/>
          <a:ext cx="1903440" cy="1364739"/>
        </a:xfrm>
        <a:prstGeom prst="roundRect">
          <a:avLst>
            <a:gd name="adj" fmla="val 10000"/>
          </a:avLst>
        </a:prstGeom>
        <a:solidFill>
          <a:srgbClr val="345FA8"/>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A3CC8DA-EC2C-B744-99D6-39F034281925}">
      <dsp:nvSpPr>
        <dsp:cNvPr id="0" name=""/>
        <dsp:cNvSpPr/>
      </dsp:nvSpPr>
      <dsp:spPr>
        <a:xfrm>
          <a:off x="0" y="1876516"/>
          <a:ext cx="9517200" cy="1705924"/>
        </a:xfrm>
        <a:prstGeom prst="roundRect">
          <a:avLst>
            <a:gd name="adj" fmla="val 10000"/>
          </a:avLst>
        </a:prstGeom>
        <a:solidFill>
          <a:srgbClr val="345F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solidFill>
                <a:schemeClr val="bg1"/>
              </a:solidFill>
              <a:latin typeface="Century Gothic" panose="020B0502020202020204" pitchFamily="34" charset="0"/>
            </a:rPr>
            <a:t>Patient information leaflet</a:t>
          </a:r>
        </a:p>
      </dsp:txBody>
      <dsp:txXfrm>
        <a:off x="2074032" y="1876516"/>
        <a:ext cx="7443167" cy="1705924"/>
      </dsp:txXfrm>
    </dsp:sp>
    <dsp:sp modelId="{AA0C669F-FAF9-144F-A1F2-486EF519BEAF}">
      <dsp:nvSpPr>
        <dsp:cNvPr id="0" name=""/>
        <dsp:cNvSpPr/>
      </dsp:nvSpPr>
      <dsp:spPr>
        <a:xfrm>
          <a:off x="170592" y="2047109"/>
          <a:ext cx="1903440" cy="1364739"/>
        </a:xfrm>
        <a:prstGeom prst="roundRect">
          <a:avLst>
            <a:gd name="adj" fmla="val 10000"/>
          </a:avLst>
        </a:prstGeom>
        <a:solidFill>
          <a:srgbClr val="345FA8"/>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186886E-B6EC-B042-8728-0D4C8D7D8D41}">
      <dsp:nvSpPr>
        <dsp:cNvPr id="0" name=""/>
        <dsp:cNvSpPr/>
      </dsp:nvSpPr>
      <dsp:spPr>
        <a:xfrm>
          <a:off x="0" y="3753033"/>
          <a:ext cx="9517200" cy="1705924"/>
        </a:xfrm>
        <a:prstGeom prst="roundRect">
          <a:avLst>
            <a:gd name="adj" fmla="val 10000"/>
          </a:avLst>
        </a:prstGeom>
        <a:solidFill>
          <a:srgbClr val="345F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solidFill>
                <a:schemeClr val="bg1"/>
              </a:solidFill>
              <a:latin typeface="Century Gothic" panose="020B0502020202020204" pitchFamily="34" charset="0"/>
            </a:rPr>
            <a:t>Coding of splenectomy/asplenia following discharge</a:t>
          </a:r>
        </a:p>
      </dsp:txBody>
      <dsp:txXfrm>
        <a:off x="2074032" y="3753033"/>
        <a:ext cx="7443167" cy="1705924"/>
      </dsp:txXfrm>
    </dsp:sp>
    <dsp:sp modelId="{CE2D38EA-8087-6A4A-AF29-E79BE3EE423D}">
      <dsp:nvSpPr>
        <dsp:cNvPr id="0" name=""/>
        <dsp:cNvSpPr/>
      </dsp:nvSpPr>
      <dsp:spPr>
        <a:xfrm>
          <a:off x="170592" y="3923625"/>
          <a:ext cx="1903440" cy="1364739"/>
        </a:xfrm>
        <a:prstGeom prst="roundRect">
          <a:avLst>
            <a:gd name="adj" fmla="val 10000"/>
          </a:avLst>
        </a:prstGeom>
        <a:solidFill>
          <a:srgbClr val="345FA8"/>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AF81817-0AA0-0240-AF6B-D5761965B3BC}">
      <dsp:nvSpPr>
        <dsp:cNvPr id="0" name=""/>
        <dsp:cNvSpPr/>
      </dsp:nvSpPr>
      <dsp:spPr>
        <a:xfrm>
          <a:off x="0" y="5633850"/>
          <a:ext cx="9517200" cy="1705924"/>
        </a:xfrm>
        <a:prstGeom prst="roundRect">
          <a:avLst>
            <a:gd name="adj" fmla="val 10000"/>
          </a:avLst>
        </a:prstGeom>
        <a:solidFill>
          <a:srgbClr val="345FA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solidFill>
                <a:schemeClr val="bg1"/>
              </a:solidFill>
              <a:latin typeface="Century Gothic" panose="020B0502020202020204" pitchFamily="34" charset="0"/>
            </a:rPr>
            <a:t>Influenza and pneumococcal vaccination calendar alerts</a:t>
          </a:r>
        </a:p>
      </dsp:txBody>
      <dsp:txXfrm>
        <a:off x="2074032" y="5633850"/>
        <a:ext cx="7443167" cy="1705924"/>
      </dsp:txXfrm>
    </dsp:sp>
    <dsp:sp modelId="{B8F511C1-7EF3-9849-829F-6747FBC91AEA}">
      <dsp:nvSpPr>
        <dsp:cNvPr id="0" name=""/>
        <dsp:cNvSpPr/>
      </dsp:nvSpPr>
      <dsp:spPr>
        <a:xfrm>
          <a:off x="170592" y="5800142"/>
          <a:ext cx="1903440" cy="1364739"/>
        </a:xfrm>
        <a:prstGeom prst="roundRect">
          <a:avLst>
            <a:gd name="adj" fmla="val 10000"/>
          </a:avLst>
        </a:prstGeom>
        <a:solidFill>
          <a:srgbClr val="345FA8"/>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CA2A34-19DF-C249-BFDE-7C7E4EDA0803}">
      <dsp:nvSpPr>
        <dsp:cNvPr id="0" name=""/>
        <dsp:cNvSpPr/>
      </dsp:nvSpPr>
      <dsp:spPr>
        <a:xfrm>
          <a:off x="0" y="0"/>
          <a:ext cx="9517200" cy="1705924"/>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solidFill>
                <a:schemeClr val="bg1"/>
              </a:solidFill>
              <a:latin typeface="Century Gothic" panose="020B0502020202020204" pitchFamily="34" charset="0"/>
            </a:rPr>
            <a:t>Splenectomy alert on EMIS</a:t>
          </a:r>
        </a:p>
      </dsp:txBody>
      <dsp:txXfrm>
        <a:off x="2074032" y="0"/>
        <a:ext cx="7443167" cy="1705924"/>
      </dsp:txXfrm>
    </dsp:sp>
    <dsp:sp modelId="{E75A0F43-5F8B-544E-A124-BE0B4D8D513B}">
      <dsp:nvSpPr>
        <dsp:cNvPr id="0" name=""/>
        <dsp:cNvSpPr/>
      </dsp:nvSpPr>
      <dsp:spPr>
        <a:xfrm>
          <a:off x="170592" y="170592"/>
          <a:ext cx="1903440" cy="1364739"/>
        </a:xfrm>
        <a:prstGeom prst="roundRect">
          <a:avLst>
            <a:gd name="adj" fmla="val 10000"/>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AA3CC8DA-EC2C-B744-99D6-39F034281925}">
      <dsp:nvSpPr>
        <dsp:cNvPr id="0" name=""/>
        <dsp:cNvSpPr/>
      </dsp:nvSpPr>
      <dsp:spPr>
        <a:xfrm>
          <a:off x="0" y="1876516"/>
          <a:ext cx="9517200" cy="1705924"/>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solidFill>
                <a:schemeClr val="bg1"/>
              </a:solidFill>
              <a:latin typeface="Century Gothic" panose="020B0502020202020204" pitchFamily="34" charset="0"/>
            </a:rPr>
            <a:t>15 minute telephone consultation</a:t>
          </a:r>
        </a:p>
      </dsp:txBody>
      <dsp:txXfrm>
        <a:off x="2074032" y="1876516"/>
        <a:ext cx="7443167" cy="1705924"/>
      </dsp:txXfrm>
    </dsp:sp>
    <dsp:sp modelId="{AA0C669F-FAF9-144F-A1F2-486EF519BEAF}">
      <dsp:nvSpPr>
        <dsp:cNvPr id="0" name=""/>
        <dsp:cNvSpPr/>
      </dsp:nvSpPr>
      <dsp:spPr>
        <a:xfrm>
          <a:off x="170592" y="2047109"/>
          <a:ext cx="1903440" cy="1364739"/>
        </a:xfrm>
        <a:prstGeom prst="roundRect">
          <a:avLst>
            <a:gd name="adj" fmla="val 10000"/>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186886E-B6EC-B042-8728-0D4C8D7D8D41}">
      <dsp:nvSpPr>
        <dsp:cNvPr id="0" name=""/>
        <dsp:cNvSpPr/>
      </dsp:nvSpPr>
      <dsp:spPr>
        <a:xfrm>
          <a:off x="0" y="3753033"/>
          <a:ext cx="9517200" cy="1705924"/>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solidFill>
                <a:schemeClr val="bg1"/>
              </a:solidFill>
              <a:latin typeface="Century Gothic" panose="020B0502020202020204" pitchFamily="34" charset="0"/>
            </a:rPr>
            <a:t>Coding of splenectomy/asplenia following discharge</a:t>
          </a:r>
        </a:p>
      </dsp:txBody>
      <dsp:txXfrm>
        <a:off x="2074032" y="3753033"/>
        <a:ext cx="7443167" cy="1705924"/>
      </dsp:txXfrm>
    </dsp:sp>
    <dsp:sp modelId="{CE2D38EA-8087-6A4A-AF29-E79BE3EE423D}">
      <dsp:nvSpPr>
        <dsp:cNvPr id="0" name=""/>
        <dsp:cNvSpPr/>
      </dsp:nvSpPr>
      <dsp:spPr>
        <a:xfrm>
          <a:off x="170592" y="3923625"/>
          <a:ext cx="1903440" cy="1364739"/>
        </a:xfrm>
        <a:prstGeom prst="roundRect">
          <a:avLst>
            <a:gd name="adj" fmla="val 10000"/>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AF81817-0AA0-0240-AF6B-D5761965B3BC}">
      <dsp:nvSpPr>
        <dsp:cNvPr id="0" name=""/>
        <dsp:cNvSpPr/>
      </dsp:nvSpPr>
      <dsp:spPr>
        <a:xfrm>
          <a:off x="0" y="5633850"/>
          <a:ext cx="9517200" cy="1705924"/>
        </a:xfrm>
        <a:prstGeom prst="roundRect">
          <a:avLst>
            <a:gd name="adj" fmla="val 10000"/>
          </a:avLst>
        </a:prstGeom>
        <a:solidFill>
          <a:schemeClr val="accent1">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GB" sz="3200" kern="1200" dirty="0">
              <a:solidFill>
                <a:schemeClr val="bg1"/>
              </a:solidFill>
              <a:latin typeface="Century Gothic" panose="020B0502020202020204" pitchFamily="34" charset="0"/>
            </a:rPr>
            <a:t>Influenza and pneumococcal vaccination calendar alerts</a:t>
          </a:r>
        </a:p>
      </dsp:txBody>
      <dsp:txXfrm>
        <a:off x="2074032" y="5633850"/>
        <a:ext cx="7443167" cy="1705924"/>
      </dsp:txXfrm>
    </dsp:sp>
    <dsp:sp modelId="{B8F511C1-7EF3-9849-829F-6747FBC91AEA}">
      <dsp:nvSpPr>
        <dsp:cNvPr id="0" name=""/>
        <dsp:cNvSpPr/>
      </dsp:nvSpPr>
      <dsp:spPr>
        <a:xfrm>
          <a:off x="170592" y="5800142"/>
          <a:ext cx="1903440" cy="1364739"/>
        </a:xfrm>
        <a:prstGeom prst="roundRect">
          <a:avLst>
            <a:gd name="adj" fmla="val 10000"/>
          </a:avLst>
        </a:prstGeom>
        <a:solidFill>
          <a:schemeClr val="accent1">
            <a:lumMod val="75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10282" y="4954765"/>
            <a:ext cx="36383199" cy="10540259"/>
          </a:xfrm>
        </p:spPr>
        <p:txBody>
          <a:bodyPr anchor="b"/>
          <a:lstStyle>
            <a:lvl1pPr algn="ctr">
              <a:defRPr sz="26488"/>
            </a:lvl1pPr>
          </a:lstStyle>
          <a:p>
            <a:r>
              <a:rPr lang="en-GB"/>
              <a:t>Click to edit Master title style</a:t>
            </a:r>
            <a:endParaRPr lang="en-US" dirty="0"/>
          </a:p>
        </p:txBody>
      </p:sp>
      <p:sp>
        <p:nvSpPr>
          <p:cNvPr id="3" name="Subtitle 2"/>
          <p:cNvSpPr>
            <a:spLocks noGrp="1"/>
          </p:cNvSpPr>
          <p:nvPr>
            <p:ph type="subTitle" idx="1"/>
          </p:nvPr>
        </p:nvSpPr>
        <p:spPr>
          <a:xfrm>
            <a:off x="5350471" y="15901497"/>
            <a:ext cx="32102822" cy="7309499"/>
          </a:xfrm>
        </p:spPr>
        <p:txBody>
          <a:bodyPr/>
          <a:lstStyle>
            <a:lvl1pPr marL="0" indent="0" algn="ctr">
              <a:buNone/>
              <a:defRPr sz="10595"/>
            </a:lvl1pPr>
            <a:lvl2pPr marL="2018355" indent="0" algn="ctr">
              <a:buNone/>
              <a:defRPr sz="8829"/>
            </a:lvl2pPr>
            <a:lvl3pPr marL="4036710" indent="0" algn="ctr">
              <a:buNone/>
              <a:defRPr sz="7946"/>
            </a:lvl3pPr>
            <a:lvl4pPr marL="6055065" indent="0" algn="ctr">
              <a:buNone/>
              <a:defRPr sz="7063"/>
            </a:lvl4pPr>
            <a:lvl5pPr marL="8073420" indent="0" algn="ctr">
              <a:buNone/>
              <a:defRPr sz="7063"/>
            </a:lvl5pPr>
            <a:lvl6pPr marL="10091776" indent="0" algn="ctr">
              <a:buNone/>
              <a:defRPr sz="7063"/>
            </a:lvl6pPr>
            <a:lvl7pPr marL="12110131" indent="0" algn="ctr">
              <a:buNone/>
              <a:defRPr sz="7063"/>
            </a:lvl7pPr>
            <a:lvl8pPr marL="14128486" indent="0" algn="ctr">
              <a:buNone/>
              <a:defRPr sz="7063"/>
            </a:lvl8pPr>
            <a:lvl9pPr marL="16146841" indent="0" algn="ctr">
              <a:buNone/>
              <a:defRPr sz="7063"/>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878D2667-24D2-C54C-A1B6-D543DC46178B}"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DED74-B90C-334B-B43A-AB436BFE2AC8}" type="slidenum">
              <a:rPr lang="en-GB" smtClean="0"/>
              <a:t>‹#›</a:t>
            </a:fld>
            <a:endParaRPr lang="en-GB"/>
          </a:p>
        </p:txBody>
      </p:sp>
    </p:spTree>
    <p:extLst>
      <p:ext uri="{BB962C8B-B14F-4D97-AF65-F5344CB8AC3E}">
        <p14:creationId xmlns:p14="http://schemas.microsoft.com/office/powerpoint/2010/main" val="1814839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8D2667-24D2-C54C-A1B6-D543DC46178B}"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DED74-B90C-334B-B43A-AB436BFE2AC8}" type="slidenum">
              <a:rPr lang="en-GB" smtClean="0"/>
              <a:t>‹#›</a:t>
            </a:fld>
            <a:endParaRPr lang="en-GB"/>
          </a:p>
        </p:txBody>
      </p:sp>
    </p:spTree>
    <p:extLst>
      <p:ext uri="{BB962C8B-B14F-4D97-AF65-F5344CB8AC3E}">
        <p14:creationId xmlns:p14="http://schemas.microsoft.com/office/powerpoint/2010/main" val="1038415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0631445" y="1611875"/>
            <a:ext cx="9229561" cy="256568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2942761" y="1611875"/>
            <a:ext cx="27153637" cy="256568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8D2667-24D2-C54C-A1B6-D543DC46178B}"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DED74-B90C-334B-B43A-AB436BFE2AC8}" type="slidenum">
              <a:rPr lang="en-GB" smtClean="0"/>
              <a:t>‹#›</a:t>
            </a:fld>
            <a:endParaRPr lang="en-GB"/>
          </a:p>
        </p:txBody>
      </p:sp>
    </p:spTree>
    <p:extLst>
      <p:ext uri="{BB962C8B-B14F-4D97-AF65-F5344CB8AC3E}">
        <p14:creationId xmlns:p14="http://schemas.microsoft.com/office/powerpoint/2010/main" val="691800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878D2667-24D2-C54C-A1B6-D543DC46178B}"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DED74-B90C-334B-B43A-AB436BFE2AC8}" type="slidenum">
              <a:rPr lang="en-GB" smtClean="0"/>
              <a:t>‹#›</a:t>
            </a:fld>
            <a:endParaRPr lang="en-GB"/>
          </a:p>
        </p:txBody>
      </p:sp>
    </p:spTree>
    <p:extLst>
      <p:ext uri="{BB962C8B-B14F-4D97-AF65-F5344CB8AC3E}">
        <p14:creationId xmlns:p14="http://schemas.microsoft.com/office/powerpoint/2010/main" val="2214244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20467" y="7547788"/>
            <a:ext cx="36918246" cy="12593645"/>
          </a:xfrm>
        </p:spPr>
        <p:txBody>
          <a:bodyPr anchor="b"/>
          <a:lstStyle>
            <a:lvl1pPr>
              <a:defRPr sz="26488"/>
            </a:lvl1pPr>
          </a:lstStyle>
          <a:p>
            <a:r>
              <a:rPr lang="en-GB"/>
              <a:t>Click to edit Master title style</a:t>
            </a:r>
            <a:endParaRPr lang="en-US" dirty="0"/>
          </a:p>
        </p:txBody>
      </p:sp>
      <p:sp>
        <p:nvSpPr>
          <p:cNvPr id="3" name="Text Placeholder 2"/>
          <p:cNvSpPr>
            <a:spLocks noGrp="1"/>
          </p:cNvSpPr>
          <p:nvPr>
            <p:ph type="body" idx="1"/>
          </p:nvPr>
        </p:nvSpPr>
        <p:spPr>
          <a:xfrm>
            <a:off x="2920467" y="20260574"/>
            <a:ext cx="36918246" cy="6622701"/>
          </a:xfrm>
        </p:spPr>
        <p:txBody>
          <a:bodyPr/>
          <a:lstStyle>
            <a:lvl1pPr marL="0" indent="0">
              <a:buNone/>
              <a:defRPr sz="10595">
                <a:solidFill>
                  <a:schemeClr val="tx1"/>
                </a:solidFill>
              </a:defRPr>
            </a:lvl1pPr>
            <a:lvl2pPr marL="2018355" indent="0">
              <a:buNone/>
              <a:defRPr sz="8829">
                <a:solidFill>
                  <a:schemeClr val="tx1">
                    <a:tint val="75000"/>
                  </a:schemeClr>
                </a:solidFill>
              </a:defRPr>
            </a:lvl2pPr>
            <a:lvl3pPr marL="4036710" indent="0">
              <a:buNone/>
              <a:defRPr sz="7946">
                <a:solidFill>
                  <a:schemeClr val="tx1">
                    <a:tint val="75000"/>
                  </a:schemeClr>
                </a:solidFill>
              </a:defRPr>
            </a:lvl3pPr>
            <a:lvl4pPr marL="6055065" indent="0">
              <a:buNone/>
              <a:defRPr sz="7063">
                <a:solidFill>
                  <a:schemeClr val="tx1">
                    <a:tint val="75000"/>
                  </a:schemeClr>
                </a:solidFill>
              </a:defRPr>
            </a:lvl4pPr>
            <a:lvl5pPr marL="8073420" indent="0">
              <a:buNone/>
              <a:defRPr sz="7063">
                <a:solidFill>
                  <a:schemeClr val="tx1">
                    <a:tint val="75000"/>
                  </a:schemeClr>
                </a:solidFill>
              </a:defRPr>
            </a:lvl5pPr>
            <a:lvl6pPr marL="10091776" indent="0">
              <a:buNone/>
              <a:defRPr sz="7063">
                <a:solidFill>
                  <a:schemeClr val="tx1">
                    <a:tint val="75000"/>
                  </a:schemeClr>
                </a:solidFill>
              </a:defRPr>
            </a:lvl6pPr>
            <a:lvl7pPr marL="12110131" indent="0">
              <a:buNone/>
              <a:defRPr sz="7063">
                <a:solidFill>
                  <a:schemeClr val="tx1">
                    <a:tint val="75000"/>
                  </a:schemeClr>
                </a:solidFill>
              </a:defRPr>
            </a:lvl7pPr>
            <a:lvl8pPr marL="14128486" indent="0">
              <a:buNone/>
              <a:defRPr sz="7063">
                <a:solidFill>
                  <a:schemeClr val="tx1">
                    <a:tint val="75000"/>
                  </a:schemeClr>
                </a:solidFill>
              </a:defRPr>
            </a:lvl8pPr>
            <a:lvl9pPr marL="16146841" indent="0">
              <a:buNone/>
              <a:defRPr sz="7063">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78D2667-24D2-C54C-A1B6-D543DC46178B}" type="datetimeFigureOut">
              <a:rPr lang="en-GB" smtClean="0"/>
              <a:t>22/06/2023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9CDED74-B90C-334B-B43A-AB436BFE2AC8}" type="slidenum">
              <a:rPr lang="en-GB" smtClean="0"/>
              <a:t>‹#›</a:t>
            </a:fld>
            <a:endParaRPr lang="en-GB"/>
          </a:p>
        </p:txBody>
      </p:sp>
    </p:spTree>
    <p:extLst>
      <p:ext uri="{BB962C8B-B14F-4D97-AF65-F5344CB8AC3E}">
        <p14:creationId xmlns:p14="http://schemas.microsoft.com/office/powerpoint/2010/main" val="33031032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942759" y="8059374"/>
            <a:ext cx="18191599"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21669405" y="8059374"/>
            <a:ext cx="18191599" cy="1920934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878D2667-24D2-C54C-A1B6-D543DC46178B}"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DED74-B90C-334B-B43A-AB436BFE2AC8}" type="slidenum">
              <a:rPr lang="en-GB" smtClean="0"/>
              <a:t>‹#›</a:t>
            </a:fld>
            <a:endParaRPr lang="en-GB"/>
          </a:p>
        </p:txBody>
      </p:sp>
    </p:spTree>
    <p:extLst>
      <p:ext uri="{BB962C8B-B14F-4D97-AF65-F5344CB8AC3E}">
        <p14:creationId xmlns:p14="http://schemas.microsoft.com/office/powerpoint/2010/main" val="2157324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948334" y="1611882"/>
            <a:ext cx="36918246" cy="585180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948339" y="7421634"/>
            <a:ext cx="18107995"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GB"/>
              <a:t>Click to edit Master text styles</a:t>
            </a:r>
          </a:p>
        </p:txBody>
      </p:sp>
      <p:sp>
        <p:nvSpPr>
          <p:cNvPr id="4" name="Content Placeholder 3"/>
          <p:cNvSpPr>
            <a:spLocks noGrp="1"/>
          </p:cNvSpPr>
          <p:nvPr>
            <p:ph sz="half" idx="2"/>
          </p:nvPr>
        </p:nvSpPr>
        <p:spPr>
          <a:xfrm>
            <a:off x="2948339" y="11058863"/>
            <a:ext cx="18107995"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21669408" y="7421634"/>
            <a:ext cx="18197174" cy="3637228"/>
          </a:xfrm>
        </p:spPr>
        <p:txBody>
          <a:bodyPr anchor="b"/>
          <a:lstStyle>
            <a:lvl1pPr marL="0" indent="0">
              <a:buNone/>
              <a:defRPr sz="10595" b="1"/>
            </a:lvl1pPr>
            <a:lvl2pPr marL="2018355" indent="0">
              <a:buNone/>
              <a:defRPr sz="8829" b="1"/>
            </a:lvl2pPr>
            <a:lvl3pPr marL="4036710" indent="0">
              <a:buNone/>
              <a:defRPr sz="7946" b="1"/>
            </a:lvl3pPr>
            <a:lvl4pPr marL="6055065" indent="0">
              <a:buNone/>
              <a:defRPr sz="7063" b="1"/>
            </a:lvl4pPr>
            <a:lvl5pPr marL="8073420" indent="0">
              <a:buNone/>
              <a:defRPr sz="7063" b="1"/>
            </a:lvl5pPr>
            <a:lvl6pPr marL="10091776" indent="0">
              <a:buNone/>
              <a:defRPr sz="7063" b="1"/>
            </a:lvl6pPr>
            <a:lvl7pPr marL="12110131" indent="0">
              <a:buNone/>
              <a:defRPr sz="7063" b="1"/>
            </a:lvl7pPr>
            <a:lvl8pPr marL="14128486" indent="0">
              <a:buNone/>
              <a:defRPr sz="7063" b="1"/>
            </a:lvl8pPr>
            <a:lvl9pPr marL="16146841" indent="0">
              <a:buNone/>
              <a:defRPr sz="7063" b="1"/>
            </a:lvl9pPr>
          </a:lstStyle>
          <a:p>
            <a:pPr lvl="0"/>
            <a:r>
              <a:rPr lang="en-GB"/>
              <a:t>Click to edit Master text styles</a:t>
            </a:r>
          </a:p>
        </p:txBody>
      </p:sp>
      <p:sp>
        <p:nvSpPr>
          <p:cNvPr id="6" name="Content Placeholder 5"/>
          <p:cNvSpPr>
            <a:spLocks noGrp="1"/>
          </p:cNvSpPr>
          <p:nvPr>
            <p:ph sz="quarter" idx="4"/>
          </p:nvPr>
        </p:nvSpPr>
        <p:spPr>
          <a:xfrm>
            <a:off x="21669408" y="11058863"/>
            <a:ext cx="18197174" cy="1626592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878D2667-24D2-C54C-A1B6-D543DC46178B}" type="datetimeFigureOut">
              <a:rPr lang="en-GB" smtClean="0"/>
              <a:t>22/06/2023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9CDED74-B90C-334B-B43A-AB436BFE2AC8}" type="slidenum">
              <a:rPr lang="en-GB" smtClean="0"/>
              <a:t>‹#›</a:t>
            </a:fld>
            <a:endParaRPr lang="en-GB"/>
          </a:p>
        </p:txBody>
      </p:sp>
    </p:spTree>
    <p:extLst>
      <p:ext uri="{BB962C8B-B14F-4D97-AF65-F5344CB8AC3E}">
        <p14:creationId xmlns:p14="http://schemas.microsoft.com/office/powerpoint/2010/main" val="216134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878D2667-24D2-C54C-A1B6-D543DC46178B}" type="datetimeFigureOut">
              <a:rPr lang="en-GB" smtClean="0"/>
              <a:t>22/06/2023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9CDED74-B90C-334B-B43A-AB436BFE2AC8}" type="slidenum">
              <a:rPr lang="en-GB" smtClean="0"/>
              <a:t>‹#›</a:t>
            </a:fld>
            <a:endParaRPr lang="en-GB"/>
          </a:p>
        </p:txBody>
      </p:sp>
    </p:spTree>
    <p:extLst>
      <p:ext uri="{BB962C8B-B14F-4D97-AF65-F5344CB8AC3E}">
        <p14:creationId xmlns:p14="http://schemas.microsoft.com/office/powerpoint/2010/main" val="1986274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8D2667-24D2-C54C-A1B6-D543DC46178B}" type="datetimeFigureOut">
              <a:rPr lang="en-GB" smtClean="0"/>
              <a:t>22/06/2023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9CDED74-B90C-334B-B43A-AB436BFE2AC8}" type="slidenum">
              <a:rPr lang="en-GB" smtClean="0"/>
              <a:t>‹#›</a:t>
            </a:fld>
            <a:endParaRPr lang="en-GB"/>
          </a:p>
        </p:txBody>
      </p:sp>
    </p:spTree>
    <p:extLst>
      <p:ext uri="{BB962C8B-B14F-4D97-AF65-F5344CB8AC3E}">
        <p14:creationId xmlns:p14="http://schemas.microsoft.com/office/powerpoint/2010/main" val="3688648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GB"/>
              <a:t>Click to edit Master title style</a:t>
            </a:r>
            <a:endParaRPr lang="en-US" dirty="0"/>
          </a:p>
        </p:txBody>
      </p:sp>
      <p:sp>
        <p:nvSpPr>
          <p:cNvPr id="3" name="Content Placeholder 2"/>
          <p:cNvSpPr>
            <a:spLocks noGrp="1"/>
          </p:cNvSpPr>
          <p:nvPr>
            <p:ph idx="1"/>
          </p:nvPr>
        </p:nvSpPr>
        <p:spPr>
          <a:xfrm>
            <a:off x="18197174" y="4359077"/>
            <a:ext cx="21669405" cy="21515024"/>
          </a:xfrm>
        </p:spPr>
        <p:txBody>
          <a:bodyPr/>
          <a:lstStyle>
            <a:lvl1pPr>
              <a:defRPr sz="14127"/>
            </a:lvl1pPr>
            <a:lvl2pPr>
              <a:defRPr sz="12361"/>
            </a:lvl2pPr>
            <a:lvl3pPr>
              <a:defRPr sz="10595"/>
            </a:lvl3pPr>
            <a:lvl4pPr>
              <a:defRPr sz="8829"/>
            </a:lvl4pPr>
            <a:lvl5pPr>
              <a:defRPr sz="8829"/>
            </a:lvl5pPr>
            <a:lvl6pPr>
              <a:defRPr sz="8829"/>
            </a:lvl6pPr>
            <a:lvl7pPr>
              <a:defRPr sz="8829"/>
            </a:lvl7pPr>
            <a:lvl8pPr>
              <a:defRPr sz="8829"/>
            </a:lvl8pPr>
            <a:lvl9pPr>
              <a:defRPr sz="8829"/>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GB"/>
              <a:t>Click to edit Master text styles</a:t>
            </a:r>
          </a:p>
        </p:txBody>
      </p:sp>
      <p:sp>
        <p:nvSpPr>
          <p:cNvPr id="5" name="Date Placeholder 4"/>
          <p:cNvSpPr>
            <a:spLocks noGrp="1"/>
          </p:cNvSpPr>
          <p:nvPr>
            <p:ph type="dt" sz="half" idx="10"/>
          </p:nvPr>
        </p:nvSpPr>
        <p:spPr/>
        <p:txBody>
          <a:bodyPr/>
          <a:lstStyle/>
          <a:p>
            <a:fld id="{878D2667-24D2-C54C-A1B6-D543DC46178B}"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DED74-B90C-334B-B43A-AB436BFE2AC8}" type="slidenum">
              <a:rPr lang="en-GB" smtClean="0"/>
              <a:t>‹#›</a:t>
            </a:fld>
            <a:endParaRPr lang="en-GB"/>
          </a:p>
        </p:txBody>
      </p:sp>
    </p:spTree>
    <p:extLst>
      <p:ext uri="{BB962C8B-B14F-4D97-AF65-F5344CB8AC3E}">
        <p14:creationId xmlns:p14="http://schemas.microsoft.com/office/powerpoint/2010/main" val="20253014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34" y="2018348"/>
            <a:ext cx="13805328" cy="7064216"/>
          </a:xfrm>
        </p:spPr>
        <p:txBody>
          <a:bodyPr anchor="b"/>
          <a:lstStyle>
            <a:lvl1pPr>
              <a:defRPr sz="14127"/>
            </a:lvl1pPr>
          </a:lstStyle>
          <a:p>
            <a:r>
              <a:rPr lang="en-GB"/>
              <a:t>Click to edit Master title style</a:t>
            </a:r>
            <a:endParaRPr lang="en-US" dirty="0"/>
          </a:p>
        </p:txBody>
      </p:sp>
      <p:sp>
        <p:nvSpPr>
          <p:cNvPr id="3" name="Picture Placeholder 2"/>
          <p:cNvSpPr>
            <a:spLocks noGrp="1" noChangeAspect="1"/>
          </p:cNvSpPr>
          <p:nvPr>
            <p:ph type="pic" idx="1"/>
          </p:nvPr>
        </p:nvSpPr>
        <p:spPr>
          <a:xfrm>
            <a:off x="18197174" y="4359077"/>
            <a:ext cx="21669405" cy="21515024"/>
          </a:xfrm>
        </p:spPr>
        <p:txBody>
          <a:bodyPr anchor="t"/>
          <a:lstStyle>
            <a:lvl1pPr marL="0" indent="0">
              <a:buNone/>
              <a:defRPr sz="14127"/>
            </a:lvl1pPr>
            <a:lvl2pPr marL="2018355" indent="0">
              <a:buNone/>
              <a:defRPr sz="12361"/>
            </a:lvl2pPr>
            <a:lvl3pPr marL="4036710" indent="0">
              <a:buNone/>
              <a:defRPr sz="10595"/>
            </a:lvl3pPr>
            <a:lvl4pPr marL="6055065" indent="0">
              <a:buNone/>
              <a:defRPr sz="8829"/>
            </a:lvl4pPr>
            <a:lvl5pPr marL="8073420" indent="0">
              <a:buNone/>
              <a:defRPr sz="8829"/>
            </a:lvl5pPr>
            <a:lvl6pPr marL="10091776" indent="0">
              <a:buNone/>
              <a:defRPr sz="8829"/>
            </a:lvl6pPr>
            <a:lvl7pPr marL="12110131" indent="0">
              <a:buNone/>
              <a:defRPr sz="8829"/>
            </a:lvl7pPr>
            <a:lvl8pPr marL="14128486" indent="0">
              <a:buNone/>
              <a:defRPr sz="8829"/>
            </a:lvl8pPr>
            <a:lvl9pPr marL="16146841" indent="0">
              <a:buNone/>
              <a:defRPr sz="8829"/>
            </a:lvl9pPr>
          </a:lstStyle>
          <a:p>
            <a:r>
              <a:rPr lang="en-GB"/>
              <a:t>Click icon to add picture</a:t>
            </a:r>
            <a:endParaRPr lang="en-US" dirty="0"/>
          </a:p>
        </p:txBody>
      </p:sp>
      <p:sp>
        <p:nvSpPr>
          <p:cNvPr id="4" name="Text Placeholder 3"/>
          <p:cNvSpPr>
            <a:spLocks noGrp="1"/>
          </p:cNvSpPr>
          <p:nvPr>
            <p:ph type="body" sz="half" idx="2"/>
          </p:nvPr>
        </p:nvSpPr>
        <p:spPr>
          <a:xfrm>
            <a:off x="2948334" y="9082564"/>
            <a:ext cx="13805328" cy="16826573"/>
          </a:xfrm>
        </p:spPr>
        <p:txBody>
          <a:bodyPr/>
          <a:lstStyle>
            <a:lvl1pPr marL="0" indent="0">
              <a:buNone/>
              <a:defRPr sz="7063"/>
            </a:lvl1pPr>
            <a:lvl2pPr marL="2018355" indent="0">
              <a:buNone/>
              <a:defRPr sz="6180"/>
            </a:lvl2pPr>
            <a:lvl3pPr marL="4036710" indent="0">
              <a:buNone/>
              <a:defRPr sz="5298"/>
            </a:lvl3pPr>
            <a:lvl4pPr marL="6055065" indent="0">
              <a:buNone/>
              <a:defRPr sz="4415"/>
            </a:lvl4pPr>
            <a:lvl5pPr marL="8073420" indent="0">
              <a:buNone/>
              <a:defRPr sz="4415"/>
            </a:lvl5pPr>
            <a:lvl6pPr marL="10091776" indent="0">
              <a:buNone/>
              <a:defRPr sz="4415"/>
            </a:lvl6pPr>
            <a:lvl7pPr marL="12110131" indent="0">
              <a:buNone/>
              <a:defRPr sz="4415"/>
            </a:lvl7pPr>
            <a:lvl8pPr marL="14128486" indent="0">
              <a:buNone/>
              <a:defRPr sz="4415"/>
            </a:lvl8pPr>
            <a:lvl9pPr marL="16146841" indent="0">
              <a:buNone/>
              <a:defRPr sz="4415"/>
            </a:lvl9pPr>
          </a:lstStyle>
          <a:p>
            <a:pPr lvl="0"/>
            <a:r>
              <a:rPr lang="en-GB"/>
              <a:t>Click to edit Master text styles</a:t>
            </a:r>
          </a:p>
        </p:txBody>
      </p:sp>
      <p:sp>
        <p:nvSpPr>
          <p:cNvPr id="5" name="Date Placeholder 4"/>
          <p:cNvSpPr>
            <a:spLocks noGrp="1"/>
          </p:cNvSpPr>
          <p:nvPr>
            <p:ph type="dt" sz="half" idx="10"/>
          </p:nvPr>
        </p:nvSpPr>
        <p:spPr/>
        <p:txBody>
          <a:bodyPr/>
          <a:lstStyle/>
          <a:p>
            <a:fld id="{878D2667-24D2-C54C-A1B6-D543DC46178B}" type="datetimeFigureOut">
              <a:rPr lang="en-GB" smtClean="0"/>
              <a:t>22/06/2023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9CDED74-B90C-334B-B43A-AB436BFE2AC8}" type="slidenum">
              <a:rPr lang="en-GB" smtClean="0"/>
              <a:t>‹#›</a:t>
            </a:fld>
            <a:endParaRPr lang="en-GB"/>
          </a:p>
        </p:txBody>
      </p:sp>
    </p:spTree>
    <p:extLst>
      <p:ext uri="{BB962C8B-B14F-4D97-AF65-F5344CB8AC3E}">
        <p14:creationId xmlns:p14="http://schemas.microsoft.com/office/powerpoint/2010/main" val="349689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42759" y="1611882"/>
            <a:ext cx="36918246" cy="5851808"/>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2942759" y="8059374"/>
            <a:ext cx="36918246" cy="19209345"/>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2942759" y="28060644"/>
            <a:ext cx="9630847" cy="1611875"/>
          </a:xfrm>
          <a:prstGeom prst="rect">
            <a:avLst/>
          </a:prstGeom>
        </p:spPr>
        <p:txBody>
          <a:bodyPr vert="horz" lIns="91440" tIns="45720" rIns="91440" bIns="45720" rtlCol="0" anchor="ctr"/>
          <a:lstStyle>
            <a:lvl1pPr algn="l">
              <a:defRPr sz="5298">
                <a:solidFill>
                  <a:schemeClr val="tx1">
                    <a:tint val="75000"/>
                  </a:schemeClr>
                </a:solidFill>
              </a:defRPr>
            </a:lvl1pPr>
          </a:lstStyle>
          <a:p>
            <a:fld id="{878D2667-24D2-C54C-A1B6-D543DC46178B}" type="datetimeFigureOut">
              <a:rPr lang="en-GB" smtClean="0"/>
              <a:t>22/06/2023</a:t>
            </a:fld>
            <a:endParaRPr lang="en-GB"/>
          </a:p>
        </p:txBody>
      </p:sp>
      <p:sp>
        <p:nvSpPr>
          <p:cNvPr id="5" name="Footer Placeholder 4"/>
          <p:cNvSpPr>
            <a:spLocks noGrp="1"/>
          </p:cNvSpPr>
          <p:nvPr>
            <p:ph type="ftr" sz="quarter" idx="3"/>
          </p:nvPr>
        </p:nvSpPr>
        <p:spPr>
          <a:xfrm>
            <a:off x="14178747" y="28060644"/>
            <a:ext cx="14446270" cy="1611875"/>
          </a:xfrm>
          <a:prstGeom prst="rect">
            <a:avLst/>
          </a:prstGeom>
        </p:spPr>
        <p:txBody>
          <a:bodyPr vert="horz" lIns="91440" tIns="45720" rIns="91440" bIns="45720" rtlCol="0" anchor="ctr"/>
          <a:lstStyle>
            <a:lvl1pPr algn="ctr">
              <a:defRPr sz="5298">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30230157" y="28060644"/>
            <a:ext cx="9630847" cy="1611875"/>
          </a:xfrm>
          <a:prstGeom prst="rect">
            <a:avLst/>
          </a:prstGeom>
        </p:spPr>
        <p:txBody>
          <a:bodyPr vert="horz" lIns="91440" tIns="45720" rIns="91440" bIns="45720" rtlCol="0" anchor="ctr"/>
          <a:lstStyle>
            <a:lvl1pPr algn="r">
              <a:defRPr sz="5298">
                <a:solidFill>
                  <a:schemeClr val="tx1">
                    <a:tint val="75000"/>
                  </a:schemeClr>
                </a:solidFill>
              </a:defRPr>
            </a:lvl1pPr>
          </a:lstStyle>
          <a:p>
            <a:fld id="{E9CDED74-B90C-334B-B43A-AB436BFE2AC8}" type="slidenum">
              <a:rPr lang="en-GB" smtClean="0"/>
              <a:t>‹#›</a:t>
            </a:fld>
            <a:endParaRPr lang="en-GB"/>
          </a:p>
        </p:txBody>
      </p:sp>
    </p:spTree>
    <p:extLst>
      <p:ext uri="{BB962C8B-B14F-4D97-AF65-F5344CB8AC3E}">
        <p14:creationId xmlns:p14="http://schemas.microsoft.com/office/powerpoint/2010/main" val="33014941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036710" rtl="0" eaLnBrk="1" latinLnBrk="0" hangingPunct="1">
        <a:lnSpc>
          <a:spcPct val="90000"/>
        </a:lnSpc>
        <a:spcBef>
          <a:spcPct val="0"/>
        </a:spcBef>
        <a:buNone/>
        <a:defRPr sz="19424" kern="1200">
          <a:solidFill>
            <a:schemeClr val="tx1"/>
          </a:solidFill>
          <a:latin typeface="+mj-lt"/>
          <a:ea typeface="+mj-ea"/>
          <a:cs typeface="+mj-cs"/>
        </a:defRPr>
      </a:lvl1pPr>
    </p:titleStyle>
    <p:bodyStyle>
      <a:lvl1pPr marL="1009178" indent="-1009178" algn="l" defTabSz="4036710" rtl="0" eaLnBrk="1" latinLnBrk="0" hangingPunct="1">
        <a:lnSpc>
          <a:spcPct val="90000"/>
        </a:lnSpc>
        <a:spcBef>
          <a:spcPts val="4415"/>
        </a:spcBef>
        <a:buFont typeface="Arial" panose="020B0604020202020204" pitchFamily="34" charset="0"/>
        <a:buChar char="•"/>
        <a:defRPr sz="12361" kern="1200">
          <a:solidFill>
            <a:schemeClr val="tx1"/>
          </a:solidFill>
          <a:latin typeface="+mn-lt"/>
          <a:ea typeface="+mn-ea"/>
          <a:cs typeface="+mn-cs"/>
        </a:defRPr>
      </a:lvl1pPr>
      <a:lvl2pPr marL="3027533" indent="-1009178" algn="l" defTabSz="4036710" rtl="0" eaLnBrk="1" latinLnBrk="0" hangingPunct="1">
        <a:lnSpc>
          <a:spcPct val="90000"/>
        </a:lnSpc>
        <a:spcBef>
          <a:spcPts val="2207"/>
        </a:spcBef>
        <a:buFont typeface="Arial" panose="020B0604020202020204" pitchFamily="34" charset="0"/>
        <a:buChar char="•"/>
        <a:defRPr sz="10595" kern="1200">
          <a:solidFill>
            <a:schemeClr val="tx1"/>
          </a:solidFill>
          <a:latin typeface="+mn-lt"/>
          <a:ea typeface="+mn-ea"/>
          <a:cs typeface="+mn-cs"/>
        </a:defRPr>
      </a:lvl2pPr>
      <a:lvl3pPr marL="5045888" indent="-1009178" algn="l" defTabSz="4036710" rtl="0" eaLnBrk="1" latinLnBrk="0" hangingPunct="1">
        <a:lnSpc>
          <a:spcPct val="90000"/>
        </a:lnSpc>
        <a:spcBef>
          <a:spcPts val="2207"/>
        </a:spcBef>
        <a:buFont typeface="Arial" panose="020B0604020202020204" pitchFamily="34" charset="0"/>
        <a:buChar char="•"/>
        <a:defRPr sz="8829" kern="1200">
          <a:solidFill>
            <a:schemeClr val="tx1"/>
          </a:solidFill>
          <a:latin typeface="+mn-lt"/>
          <a:ea typeface="+mn-ea"/>
          <a:cs typeface="+mn-cs"/>
        </a:defRPr>
      </a:lvl3pPr>
      <a:lvl4pPr marL="706424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4pPr>
      <a:lvl5pPr marL="908259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5pPr>
      <a:lvl6pPr marL="1110095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6pPr>
      <a:lvl7pPr marL="13119308"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7pPr>
      <a:lvl8pPr marL="15137663"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8pPr>
      <a:lvl9pPr marL="17156019" indent="-1009178" algn="l" defTabSz="4036710" rtl="0" eaLnBrk="1" latinLnBrk="0" hangingPunct="1">
        <a:lnSpc>
          <a:spcPct val="90000"/>
        </a:lnSpc>
        <a:spcBef>
          <a:spcPts val="2207"/>
        </a:spcBef>
        <a:buFont typeface="Arial" panose="020B0604020202020204" pitchFamily="34" charset="0"/>
        <a:buChar char="•"/>
        <a:defRPr sz="7946" kern="1200">
          <a:solidFill>
            <a:schemeClr val="tx1"/>
          </a:solidFill>
          <a:latin typeface="+mn-lt"/>
          <a:ea typeface="+mn-ea"/>
          <a:cs typeface="+mn-cs"/>
        </a:defRPr>
      </a:lvl9pPr>
    </p:bodyStyle>
    <p:otherStyle>
      <a:defPPr>
        <a:defRPr lang="en-US"/>
      </a:defPPr>
      <a:lvl1pPr marL="0" algn="l" defTabSz="4036710" rtl="0" eaLnBrk="1" latinLnBrk="0" hangingPunct="1">
        <a:defRPr sz="7946" kern="1200">
          <a:solidFill>
            <a:schemeClr val="tx1"/>
          </a:solidFill>
          <a:latin typeface="+mn-lt"/>
          <a:ea typeface="+mn-ea"/>
          <a:cs typeface="+mn-cs"/>
        </a:defRPr>
      </a:lvl1pPr>
      <a:lvl2pPr marL="2018355" algn="l" defTabSz="4036710" rtl="0" eaLnBrk="1" latinLnBrk="0" hangingPunct="1">
        <a:defRPr sz="7946" kern="1200">
          <a:solidFill>
            <a:schemeClr val="tx1"/>
          </a:solidFill>
          <a:latin typeface="+mn-lt"/>
          <a:ea typeface="+mn-ea"/>
          <a:cs typeface="+mn-cs"/>
        </a:defRPr>
      </a:lvl2pPr>
      <a:lvl3pPr marL="4036710" algn="l" defTabSz="4036710" rtl="0" eaLnBrk="1" latinLnBrk="0" hangingPunct="1">
        <a:defRPr sz="7946" kern="1200">
          <a:solidFill>
            <a:schemeClr val="tx1"/>
          </a:solidFill>
          <a:latin typeface="+mn-lt"/>
          <a:ea typeface="+mn-ea"/>
          <a:cs typeface="+mn-cs"/>
        </a:defRPr>
      </a:lvl3pPr>
      <a:lvl4pPr marL="6055065" algn="l" defTabSz="4036710" rtl="0" eaLnBrk="1" latinLnBrk="0" hangingPunct="1">
        <a:defRPr sz="7946" kern="1200">
          <a:solidFill>
            <a:schemeClr val="tx1"/>
          </a:solidFill>
          <a:latin typeface="+mn-lt"/>
          <a:ea typeface="+mn-ea"/>
          <a:cs typeface="+mn-cs"/>
        </a:defRPr>
      </a:lvl4pPr>
      <a:lvl5pPr marL="8073420" algn="l" defTabSz="4036710" rtl="0" eaLnBrk="1" latinLnBrk="0" hangingPunct="1">
        <a:defRPr sz="7946" kern="1200">
          <a:solidFill>
            <a:schemeClr val="tx1"/>
          </a:solidFill>
          <a:latin typeface="+mn-lt"/>
          <a:ea typeface="+mn-ea"/>
          <a:cs typeface="+mn-cs"/>
        </a:defRPr>
      </a:lvl5pPr>
      <a:lvl6pPr marL="10091776" algn="l" defTabSz="4036710" rtl="0" eaLnBrk="1" latinLnBrk="0" hangingPunct="1">
        <a:defRPr sz="7946" kern="1200">
          <a:solidFill>
            <a:schemeClr val="tx1"/>
          </a:solidFill>
          <a:latin typeface="+mn-lt"/>
          <a:ea typeface="+mn-ea"/>
          <a:cs typeface="+mn-cs"/>
        </a:defRPr>
      </a:lvl6pPr>
      <a:lvl7pPr marL="12110131" algn="l" defTabSz="4036710" rtl="0" eaLnBrk="1" latinLnBrk="0" hangingPunct="1">
        <a:defRPr sz="7946" kern="1200">
          <a:solidFill>
            <a:schemeClr val="tx1"/>
          </a:solidFill>
          <a:latin typeface="+mn-lt"/>
          <a:ea typeface="+mn-ea"/>
          <a:cs typeface="+mn-cs"/>
        </a:defRPr>
      </a:lvl7pPr>
      <a:lvl8pPr marL="14128486" algn="l" defTabSz="4036710" rtl="0" eaLnBrk="1" latinLnBrk="0" hangingPunct="1">
        <a:defRPr sz="7946" kern="1200">
          <a:solidFill>
            <a:schemeClr val="tx1"/>
          </a:solidFill>
          <a:latin typeface="+mn-lt"/>
          <a:ea typeface="+mn-ea"/>
          <a:cs typeface="+mn-cs"/>
        </a:defRPr>
      </a:lvl8pPr>
      <a:lvl9pPr marL="16146841" algn="l" defTabSz="4036710" rtl="0" eaLnBrk="1" latinLnBrk="0" hangingPunct="1">
        <a:defRPr sz="794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7.svg"/><Relationship Id="rId18" Type="http://schemas.openxmlformats.org/officeDocument/2006/relationships/diagramData" Target="../diagrams/data2.xml"/><Relationship Id="rId3" Type="http://schemas.openxmlformats.org/officeDocument/2006/relationships/image" Target="../media/image2.png"/><Relationship Id="rId21" Type="http://schemas.openxmlformats.org/officeDocument/2006/relationships/diagramColors" Target="../diagrams/colors2.xml"/><Relationship Id="rId7" Type="http://schemas.openxmlformats.org/officeDocument/2006/relationships/diagramQuickStyle" Target="../diagrams/quickStyle1.xml"/><Relationship Id="rId12" Type="http://schemas.openxmlformats.org/officeDocument/2006/relationships/image" Target="../media/image6.png"/><Relationship Id="rId17" Type="http://schemas.openxmlformats.org/officeDocument/2006/relationships/image" Target="../media/image11.svg"/><Relationship Id="rId25" Type="http://schemas.openxmlformats.org/officeDocument/2006/relationships/image" Target="../media/image14.png"/><Relationship Id="rId2" Type="http://schemas.openxmlformats.org/officeDocument/2006/relationships/image" Target="../media/image1.png"/><Relationship Id="rId16" Type="http://schemas.openxmlformats.org/officeDocument/2006/relationships/image" Target="../media/image10.png"/><Relationship Id="rId20" Type="http://schemas.openxmlformats.org/officeDocument/2006/relationships/diagramQuickStyle" Target="../diagrams/quickStyle2.xml"/><Relationship Id="rId1" Type="http://schemas.openxmlformats.org/officeDocument/2006/relationships/slideLayout" Target="../slideLayouts/slideLayout2.xml"/><Relationship Id="rId6" Type="http://schemas.openxmlformats.org/officeDocument/2006/relationships/diagramLayout" Target="../diagrams/layout1.xml"/><Relationship Id="rId11" Type="http://schemas.openxmlformats.org/officeDocument/2006/relationships/image" Target="../media/image5.svg"/><Relationship Id="rId24" Type="http://schemas.openxmlformats.org/officeDocument/2006/relationships/image" Target="../media/image13.svg"/><Relationship Id="rId5" Type="http://schemas.openxmlformats.org/officeDocument/2006/relationships/diagramData" Target="../diagrams/data1.xml"/><Relationship Id="rId15" Type="http://schemas.openxmlformats.org/officeDocument/2006/relationships/image" Target="../media/image9.svg"/><Relationship Id="rId23" Type="http://schemas.openxmlformats.org/officeDocument/2006/relationships/image" Target="../media/image12.png"/><Relationship Id="rId10" Type="http://schemas.openxmlformats.org/officeDocument/2006/relationships/image" Target="../media/image4.png"/><Relationship Id="rId19" Type="http://schemas.openxmlformats.org/officeDocument/2006/relationships/diagramLayout" Target="../diagrams/layout2.xml"/><Relationship Id="rId4" Type="http://schemas.openxmlformats.org/officeDocument/2006/relationships/image" Target="../media/image3.png"/><Relationship Id="rId9" Type="http://schemas.microsoft.com/office/2007/relationships/diagramDrawing" Target="../diagrams/drawing1.xml"/><Relationship Id="rId14" Type="http://schemas.openxmlformats.org/officeDocument/2006/relationships/image" Target="../media/image8.png"/><Relationship Id="rId22" Type="http://schemas.microsoft.com/office/2007/relationships/diagramDrawing" Target="../diagrams/drawing2.xml"/></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7676CE02-73C9-89A3-00DF-D6E12CAF6BDC}"/>
              </a:ext>
            </a:extLst>
          </p:cNvPr>
          <p:cNvSpPr/>
          <p:nvPr/>
        </p:nvSpPr>
        <p:spPr>
          <a:xfrm>
            <a:off x="-566056" y="1995728"/>
            <a:ext cx="43847656" cy="5682972"/>
          </a:xfrm>
          <a:prstGeom prst="rect">
            <a:avLst/>
          </a:prstGeom>
          <a:solidFill>
            <a:srgbClr val="111F35"/>
          </a:solidFill>
        </p:spPr>
        <p:style>
          <a:lnRef idx="2">
            <a:schemeClr val="accent1">
              <a:shade val="15000"/>
            </a:schemeClr>
          </a:lnRef>
          <a:fillRef idx="1">
            <a:schemeClr val="accent1"/>
          </a:fillRef>
          <a:effectRef idx="0">
            <a:schemeClr val="accent1"/>
          </a:effectRef>
          <a:fontRef idx="minor">
            <a:schemeClr val="lt1"/>
          </a:fontRef>
        </p:style>
        <p:txBody>
          <a:bodyPr rtlCol="0" anchor="ctr" anchorCtr="1">
            <a:normAutofit/>
          </a:bodyPr>
          <a:lstStyle/>
          <a:p>
            <a:pPr algn="ctr">
              <a:lnSpc>
                <a:spcPct val="150000"/>
              </a:lnSpc>
            </a:pPr>
            <a:r>
              <a:rPr lang="en-GB" sz="8600" b="1" dirty="0">
                <a:latin typeface="Century Gothic" panose="020B0502020202020204" pitchFamily="34" charset="0"/>
                <a:ea typeface="Arial Unicode MS" panose="020B0604020202020204" pitchFamily="34" charset="-128"/>
                <a:cs typeface="Arial Unicode MS" panose="020B0604020202020204" pitchFamily="34" charset="-128"/>
              </a:rPr>
              <a:t>Post-splenectomy patients: a reaudit of current practice </a:t>
            </a:r>
          </a:p>
          <a:p>
            <a:pPr algn="ctr">
              <a:lnSpc>
                <a:spcPct val="150000"/>
              </a:lnSpc>
            </a:pPr>
            <a:r>
              <a:rPr lang="en-GB" sz="4800" dirty="0">
                <a:effectLst/>
                <a:latin typeface="Century Gothic" panose="020B0502020202020204" pitchFamily="34" charset="0"/>
                <a:ea typeface="Arial Unicode MS" panose="020B0604020202020204" pitchFamily="34" charset="-128"/>
                <a:cs typeface="Arial Unicode MS" panose="020B0604020202020204" pitchFamily="34" charset="-128"/>
              </a:rPr>
              <a:t>Gargi Samarth, Laura Pigott, Megan Lloyd, Martin Hughes, </a:t>
            </a:r>
            <a:r>
              <a:rPr lang="en-GB" sz="4800" dirty="0" err="1">
                <a:effectLst/>
                <a:latin typeface="Century Gothic" panose="020B0502020202020204" pitchFamily="34" charset="0"/>
                <a:ea typeface="Arial Unicode MS" panose="020B0604020202020204" pitchFamily="34" charset="-128"/>
                <a:cs typeface="Arial Unicode MS" panose="020B0604020202020204" pitchFamily="34" charset="-128"/>
              </a:rPr>
              <a:t>Pritti</a:t>
            </a:r>
            <a:r>
              <a:rPr lang="en-GB" sz="4800" dirty="0">
                <a:effectLst/>
                <a:latin typeface="Century Gothic" panose="020B0502020202020204" pitchFamily="34" charset="0"/>
                <a:ea typeface="Arial Unicode MS" panose="020B0604020202020204" pitchFamily="34" charset="-128"/>
                <a:cs typeface="Arial Unicode MS" panose="020B0604020202020204" pitchFamily="34" charset="-128"/>
              </a:rPr>
              <a:t> Aggarwal, Alexandra Freeman, Paula Hunt</a:t>
            </a:r>
            <a:endParaRPr lang="en-GB" sz="4800" dirty="0">
              <a:latin typeface="Century Gothic" panose="020B0502020202020204" pitchFamily="34" charset="0"/>
              <a:ea typeface="Arial Unicode MS" panose="020B0604020202020204" pitchFamily="34" charset="-128"/>
              <a:cs typeface="Arial Unicode MS" panose="020B0604020202020204" pitchFamily="34" charset="-128"/>
            </a:endParaRPr>
          </a:p>
          <a:p>
            <a:pPr algn="ctr">
              <a:lnSpc>
                <a:spcPct val="150000"/>
              </a:lnSpc>
            </a:pPr>
            <a:r>
              <a:rPr lang="en-GB" sz="4800" dirty="0">
                <a:effectLst/>
                <a:latin typeface="Century Gothic" panose="020B0502020202020204" pitchFamily="34" charset="0"/>
                <a:ea typeface="Arial Unicode MS" panose="020B0604020202020204" pitchFamily="34" charset="-128"/>
                <a:cs typeface="Arial Unicode MS" panose="020B0604020202020204" pitchFamily="34" charset="-128"/>
              </a:rPr>
              <a:t>Living Well Partnership</a:t>
            </a:r>
          </a:p>
        </p:txBody>
      </p:sp>
      <p:pic>
        <p:nvPicPr>
          <p:cNvPr id="1026" name="Picture 2" descr="Living Well Partnership">
            <a:extLst>
              <a:ext uri="{FF2B5EF4-FFF2-40B4-BE49-F238E27FC236}">
                <a16:creationId xmlns:a16="http://schemas.microsoft.com/office/drawing/2014/main" id="{6C2B57E3-CDAB-B182-086A-CB73A69ED05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009" t="30849" r="17378" b="35706"/>
          <a:stretch/>
        </p:blipFill>
        <p:spPr bwMode="auto">
          <a:xfrm>
            <a:off x="1" y="0"/>
            <a:ext cx="6892042" cy="175813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BE6FA0A-E7FB-C0B5-6CEC-8DB77F91AF8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2224" b="31154"/>
          <a:stretch/>
        </p:blipFill>
        <p:spPr bwMode="auto">
          <a:xfrm>
            <a:off x="17976091" y="-26536"/>
            <a:ext cx="6892041" cy="178512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University Hospital Southampton NHS Foundation Trust - Wikipedia">
            <a:extLst>
              <a:ext uri="{FF2B5EF4-FFF2-40B4-BE49-F238E27FC236}">
                <a16:creationId xmlns:a16="http://schemas.microsoft.com/office/drawing/2014/main" id="{AF32DD54-448B-D5F0-208A-037CB309CA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090600" y="0"/>
            <a:ext cx="3713163" cy="183492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9F0A98DF-5626-46BA-AE5D-4D99960EF618}"/>
              </a:ext>
            </a:extLst>
          </p:cNvPr>
          <p:cNvSpPr/>
          <p:nvPr/>
        </p:nvSpPr>
        <p:spPr>
          <a:xfrm>
            <a:off x="588767" y="9303965"/>
            <a:ext cx="20453134" cy="6138269"/>
          </a:xfrm>
          <a:prstGeom prst="rect">
            <a:avLst/>
          </a:prstGeom>
          <a:solidFill>
            <a:schemeClr val="accent5">
              <a:lumMod val="20000"/>
              <a:lumOff val="80000"/>
            </a:schemeClr>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1">
            <a:noAutofit/>
          </a:bodyPr>
          <a:lstStyle/>
          <a:p>
            <a:pPr>
              <a:lnSpc>
                <a:spcPct val="150000"/>
              </a:lnSpc>
            </a:pPr>
            <a:r>
              <a:rPr lang="en-GB" sz="3600" dirty="0">
                <a:solidFill>
                  <a:schemeClr val="tx1"/>
                </a:solidFill>
                <a:latin typeface="+mj-lt"/>
                <a:ea typeface="Arial Unicode MS" panose="020B0604020202020204" pitchFamily="34" charset="-128"/>
                <a:cs typeface="Arial Unicode MS" panose="020B0604020202020204" pitchFamily="34" charset="-128"/>
              </a:rPr>
              <a:t>Splenectomies involve removal of the spleen, which is indicated in trauma, haematological malignancies, splenomegaly and haematological diseases (sickle cell disease or thalassemia). The spleen is involved in the adaptive immune response, and responsible for storage of white blood cells, synthesis of antibodies, thus removal leads to a compromised immune response in particular to encapsulated organisms, and a high risk of opportunistic infections. We conducted 3 PDSA cycle audit between 2018 and 2022 to assess compliance to the </a:t>
            </a:r>
            <a:r>
              <a:rPr lang="en-GB" sz="3600" dirty="0">
                <a:solidFill>
                  <a:srgbClr val="2C2B2B"/>
                </a:solidFill>
                <a:effectLst/>
                <a:latin typeface="+mj-lt"/>
                <a:ea typeface="Times New Roman" panose="02020603050405020304" pitchFamily="18" charset="0"/>
              </a:rPr>
              <a:t> British Committee for Standards in Haematology (BCSH) guidelines for post-splenectomy and asplenic patients. </a:t>
            </a:r>
            <a:endParaRPr lang="en-GB" sz="3600" dirty="0">
              <a:solidFill>
                <a:schemeClr val="tx1"/>
              </a:solidFill>
              <a:latin typeface="+mj-lt"/>
              <a:ea typeface="Arial Unicode MS" panose="020B0604020202020204" pitchFamily="34" charset="-128"/>
              <a:cs typeface="Arial Unicode MS" panose="020B0604020202020204" pitchFamily="34" charset="-128"/>
            </a:endParaRPr>
          </a:p>
        </p:txBody>
      </p:sp>
      <p:sp>
        <p:nvSpPr>
          <p:cNvPr id="17" name="Rectangle 16">
            <a:extLst>
              <a:ext uri="{FF2B5EF4-FFF2-40B4-BE49-F238E27FC236}">
                <a16:creationId xmlns:a16="http://schemas.microsoft.com/office/drawing/2014/main" id="{2F86EE01-9F09-7116-D1C8-E6DE03993D22}"/>
              </a:ext>
            </a:extLst>
          </p:cNvPr>
          <p:cNvSpPr/>
          <p:nvPr/>
        </p:nvSpPr>
        <p:spPr>
          <a:xfrm>
            <a:off x="21575711" y="25068469"/>
            <a:ext cx="20977576" cy="2466084"/>
          </a:xfrm>
          <a:prstGeom prst="rect">
            <a:avLst/>
          </a:prstGeom>
          <a:solidFill>
            <a:schemeClr val="accent5">
              <a:lumMod val="20000"/>
              <a:lumOff val="80000"/>
            </a:schemeClr>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1">
            <a:normAutofit lnSpcReduction="10000"/>
          </a:bodyPr>
          <a:lstStyle/>
          <a:p>
            <a:pPr algn="l">
              <a:lnSpc>
                <a:spcPct val="150000"/>
              </a:lnSpc>
            </a:pPr>
            <a:r>
              <a:rPr lang="en-GB" sz="3600" b="0" i="0" dirty="0">
                <a:solidFill>
                  <a:schemeClr val="tx1"/>
                </a:solidFill>
                <a:effectLst/>
                <a:latin typeface="+mj-lt"/>
              </a:rPr>
              <a:t>This study found that a patient-centred intervention can improve compliance with established immunisation guidelines and antibiotic prophylaxis for post-splenectomy patients in primary care. This intervention should be considered for implementation in other primary care settings.</a:t>
            </a:r>
          </a:p>
        </p:txBody>
      </p:sp>
      <p:sp>
        <p:nvSpPr>
          <p:cNvPr id="19" name="Rectangle 18">
            <a:extLst>
              <a:ext uri="{FF2B5EF4-FFF2-40B4-BE49-F238E27FC236}">
                <a16:creationId xmlns:a16="http://schemas.microsoft.com/office/drawing/2014/main" id="{61B0DA9B-5812-2B48-986F-D0D7D4CD5C72}"/>
              </a:ext>
            </a:extLst>
          </p:cNvPr>
          <p:cNvSpPr/>
          <p:nvPr/>
        </p:nvSpPr>
        <p:spPr>
          <a:xfrm>
            <a:off x="588767" y="15802065"/>
            <a:ext cx="20453134" cy="945682"/>
          </a:xfrm>
          <a:prstGeom prst="rect">
            <a:avLst/>
          </a:prstGeom>
          <a:solidFill>
            <a:srgbClr val="111F35"/>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ctr" anchorCtr="1">
            <a:noAutofit/>
          </a:bodyPr>
          <a:lstStyle/>
          <a:p>
            <a:pPr algn="ctr"/>
            <a:r>
              <a:rPr lang="en-GB" sz="4800" b="1" dirty="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Results</a:t>
            </a:r>
            <a:endParaRPr lang="en-GB" sz="4800" b="1" dirty="0">
              <a:solidFill>
                <a:schemeClr val="bg1"/>
              </a:solidFill>
              <a:effectLst/>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51" name="Rounded Rectangle 50">
            <a:extLst>
              <a:ext uri="{FF2B5EF4-FFF2-40B4-BE49-F238E27FC236}">
                <a16:creationId xmlns:a16="http://schemas.microsoft.com/office/drawing/2014/main" id="{E4FE727C-4D7D-8F57-840D-A9C0CA1D1EF7}"/>
              </a:ext>
            </a:extLst>
          </p:cNvPr>
          <p:cNvSpPr/>
          <p:nvPr/>
        </p:nvSpPr>
        <p:spPr>
          <a:xfrm>
            <a:off x="24624624" y="14446847"/>
            <a:ext cx="4270748" cy="1349742"/>
          </a:xfrm>
          <a:prstGeom prst="roundRect">
            <a:avLst/>
          </a:prstGeom>
          <a:solidFill>
            <a:srgbClr val="34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mj-lt"/>
              </a:rPr>
              <a:t>PDSA 1 (2018)</a:t>
            </a:r>
          </a:p>
        </p:txBody>
      </p:sp>
      <p:sp>
        <p:nvSpPr>
          <p:cNvPr id="52" name="Rounded Rectangle 51">
            <a:extLst>
              <a:ext uri="{FF2B5EF4-FFF2-40B4-BE49-F238E27FC236}">
                <a16:creationId xmlns:a16="http://schemas.microsoft.com/office/drawing/2014/main" id="{075DA2F8-E413-01E1-DE60-DA4713338D8C}"/>
              </a:ext>
            </a:extLst>
          </p:cNvPr>
          <p:cNvSpPr/>
          <p:nvPr/>
        </p:nvSpPr>
        <p:spPr>
          <a:xfrm>
            <a:off x="33025595" y="14407906"/>
            <a:ext cx="4270748" cy="134974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mj-lt"/>
              </a:rPr>
              <a:t>PDSA 2 (2022)</a:t>
            </a:r>
          </a:p>
        </p:txBody>
      </p:sp>
      <p:sp>
        <p:nvSpPr>
          <p:cNvPr id="53" name="Rounded Rectangle 52">
            <a:extLst>
              <a:ext uri="{FF2B5EF4-FFF2-40B4-BE49-F238E27FC236}">
                <a16:creationId xmlns:a16="http://schemas.microsoft.com/office/drawing/2014/main" id="{8548074B-EE1B-AF4E-C80F-B1B6B5A36AD2}"/>
              </a:ext>
            </a:extLst>
          </p:cNvPr>
          <p:cNvSpPr/>
          <p:nvPr/>
        </p:nvSpPr>
        <p:spPr>
          <a:xfrm>
            <a:off x="37517785" y="14407906"/>
            <a:ext cx="4270749" cy="1349742"/>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latin typeface="+mj-lt"/>
              </a:rPr>
              <a:t>PDSA 3 (2022)</a:t>
            </a:r>
          </a:p>
        </p:txBody>
      </p:sp>
      <p:sp>
        <p:nvSpPr>
          <p:cNvPr id="56" name="Rounded Rectangle 55">
            <a:extLst>
              <a:ext uri="{FF2B5EF4-FFF2-40B4-BE49-F238E27FC236}">
                <a16:creationId xmlns:a16="http://schemas.microsoft.com/office/drawing/2014/main" id="{72DCA62F-2CD0-DD9C-5A7A-3A706B2CB403}"/>
              </a:ext>
            </a:extLst>
          </p:cNvPr>
          <p:cNvSpPr/>
          <p:nvPr/>
        </p:nvSpPr>
        <p:spPr>
          <a:xfrm>
            <a:off x="24864089" y="10013905"/>
            <a:ext cx="4270748" cy="1349743"/>
          </a:xfrm>
          <a:prstGeom prst="roundRect">
            <a:avLst/>
          </a:prstGeom>
          <a:solidFill>
            <a:srgbClr val="34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rPr>
              <a:t>37860 </a:t>
            </a:r>
            <a:r>
              <a:rPr lang="en-GB" sz="2800" dirty="0">
                <a:solidFill>
                  <a:schemeClr val="bg1"/>
                </a:solidFill>
                <a:latin typeface="+mj-lt"/>
              </a:rPr>
              <a:t>registered patients</a:t>
            </a:r>
          </a:p>
        </p:txBody>
      </p:sp>
      <p:sp>
        <p:nvSpPr>
          <p:cNvPr id="57" name="Rounded Rectangle 56">
            <a:extLst>
              <a:ext uri="{FF2B5EF4-FFF2-40B4-BE49-F238E27FC236}">
                <a16:creationId xmlns:a16="http://schemas.microsoft.com/office/drawing/2014/main" id="{F92F7E9C-9D72-D873-91EC-6A6AB97A2C3D}"/>
              </a:ext>
            </a:extLst>
          </p:cNvPr>
          <p:cNvSpPr/>
          <p:nvPr/>
        </p:nvSpPr>
        <p:spPr>
          <a:xfrm>
            <a:off x="29712004" y="10013907"/>
            <a:ext cx="4270749" cy="1349742"/>
          </a:xfrm>
          <a:prstGeom prst="roundRect">
            <a:avLst/>
          </a:prstGeom>
          <a:solidFill>
            <a:srgbClr val="34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rPr>
              <a:t>N = 29 patients </a:t>
            </a:r>
            <a:r>
              <a:rPr lang="en-GB" sz="2800" dirty="0">
                <a:solidFill>
                  <a:schemeClr val="bg1"/>
                </a:solidFill>
                <a:latin typeface="+mj-lt"/>
              </a:rPr>
              <a:t>with asplenia or splenectomy</a:t>
            </a:r>
          </a:p>
        </p:txBody>
      </p:sp>
      <p:sp>
        <p:nvSpPr>
          <p:cNvPr id="60" name="Rounded Rectangle 59">
            <a:extLst>
              <a:ext uri="{FF2B5EF4-FFF2-40B4-BE49-F238E27FC236}">
                <a16:creationId xmlns:a16="http://schemas.microsoft.com/office/drawing/2014/main" id="{3AE72CC8-FA87-F56F-4755-C2A0070486F7}"/>
              </a:ext>
            </a:extLst>
          </p:cNvPr>
          <p:cNvSpPr/>
          <p:nvPr/>
        </p:nvSpPr>
        <p:spPr>
          <a:xfrm>
            <a:off x="34819852" y="10013905"/>
            <a:ext cx="4270748" cy="1349742"/>
          </a:xfrm>
          <a:prstGeom prst="roundRect">
            <a:avLst/>
          </a:prstGeom>
          <a:solidFill>
            <a:srgbClr val="345F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solidFill>
                  <a:schemeClr val="bg1"/>
                </a:solidFill>
                <a:latin typeface="+mj-lt"/>
              </a:rPr>
              <a:t>N = 28 patients </a:t>
            </a:r>
            <a:r>
              <a:rPr lang="en-GB" sz="2800" dirty="0">
                <a:solidFill>
                  <a:schemeClr val="bg1"/>
                </a:solidFill>
                <a:latin typeface="+mj-lt"/>
              </a:rPr>
              <a:t>with asplenia or splenectomy</a:t>
            </a:r>
          </a:p>
        </p:txBody>
      </p:sp>
      <p:cxnSp>
        <p:nvCxnSpPr>
          <p:cNvPr id="61" name="Straight Arrow Connector 60">
            <a:extLst>
              <a:ext uri="{FF2B5EF4-FFF2-40B4-BE49-F238E27FC236}">
                <a16:creationId xmlns:a16="http://schemas.microsoft.com/office/drawing/2014/main" id="{FA4F66DD-4AD8-04F2-7AAF-1DE1F1872262}"/>
              </a:ext>
            </a:extLst>
          </p:cNvPr>
          <p:cNvCxnSpPr>
            <a:cxnSpLocks/>
            <a:stCxn id="56" idx="3"/>
            <a:endCxn id="57" idx="1"/>
          </p:cNvCxnSpPr>
          <p:nvPr/>
        </p:nvCxnSpPr>
        <p:spPr>
          <a:xfrm>
            <a:off x="29134837" y="10688777"/>
            <a:ext cx="577167" cy="1"/>
          </a:xfrm>
          <a:prstGeom prst="straightConnector1">
            <a:avLst/>
          </a:prstGeom>
          <a:ln w="76200">
            <a:solidFill>
              <a:srgbClr val="244273"/>
            </a:solidFill>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A27A90D8-62CD-9E8D-C90B-D50A1A31AD80}"/>
              </a:ext>
            </a:extLst>
          </p:cNvPr>
          <p:cNvCxnSpPr>
            <a:cxnSpLocks/>
            <a:stCxn id="57" idx="3"/>
            <a:endCxn id="60" idx="1"/>
          </p:cNvCxnSpPr>
          <p:nvPr/>
        </p:nvCxnSpPr>
        <p:spPr>
          <a:xfrm flipV="1">
            <a:off x="33982753" y="10688776"/>
            <a:ext cx="837099" cy="2"/>
          </a:xfrm>
          <a:prstGeom prst="straightConnector1">
            <a:avLst/>
          </a:prstGeom>
          <a:ln w="76200">
            <a:solidFill>
              <a:srgbClr val="244273"/>
            </a:solidFill>
            <a:tailEnd type="triangle"/>
          </a:ln>
        </p:spPr>
        <p:style>
          <a:lnRef idx="1">
            <a:schemeClr val="accent1"/>
          </a:lnRef>
          <a:fillRef idx="0">
            <a:schemeClr val="accent1"/>
          </a:fillRef>
          <a:effectRef idx="0">
            <a:schemeClr val="accent1"/>
          </a:effectRef>
          <a:fontRef idx="minor">
            <a:schemeClr val="tx1"/>
          </a:fontRef>
        </p:style>
      </p:cxnSp>
      <p:sp>
        <p:nvSpPr>
          <p:cNvPr id="58" name="Rounded Rectangle 57">
            <a:extLst>
              <a:ext uri="{FF2B5EF4-FFF2-40B4-BE49-F238E27FC236}">
                <a16:creationId xmlns:a16="http://schemas.microsoft.com/office/drawing/2014/main" id="{3D2B13C3-C93F-1E45-467F-D953CCA21FBC}"/>
              </a:ext>
            </a:extLst>
          </p:cNvPr>
          <p:cNvSpPr/>
          <p:nvPr/>
        </p:nvSpPr>
        <p:spPr>
          <a:xfrm>
            <a:off x="33057169" y="11586454"/>
            <a:ext cx="2688265" cy="786646"/>
          </a:xfrm>
          <a:prstGeom prst="round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mj-lt"/>
              </a:rPr>
              <a:t>1 excluded </a:t>
            </a:r>
            <a:r>
              <a:rPr lang="en-GB" sz="2400" dirty="0">
                <a:solidFill>
                  <a:schemeClr val="tx1"/>
                </a:solidFill>
                <a:latin typeface="+mj-lt"/>
              </a:rPr>
              <a:t>(out of area) </a:t>
            </a:r>
          </a:p>
        </p:txBody>
      </p:sp>
      <p:cxnSp>
        <p:nvCxnSpPr>
          <p:cNvPr id="1091" name="Straight Arrow Connector 1090">
            <a:extLst>
              <a:ext uri="{FF2B5EF4-FFF2-40B4-BE49-F238E27FC236}">
                <a16:creationId xmlns:a16="http://schemas.microsoft.com/office/drawing/2014/main" id="{1AD7E0A3-DA09-47A5-FA4D-7398F96A3ACE}"/>
              </a:ext>
            </a:extLst>
          </p:cNvPr>
          <p:cNvCxnSpPr>
            <a:cxnSpLocks/>
            <a:endCxn id="58" idx="0"/>
          </p:cNvCxnSpPr>
          <p:nvPr/>
        </p:nvCxnSpPr>
        <p:spPr>
          <a:xfrm>
            <a:off x="34401302" y="10688776"/>
            <a:ext cx="0" cy="897678"/>
          </a:xfrm>
          <a:prstGeom prst="straightConnector1">
            <a:avLst/>
          </a:prstGeom>
          <a:ln w="76200">
            <a:solidFill>
              <a:srgbClr val="244273"/>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095" name="Diagram 1094">
            <a:extLst>
              <a:ext uri="{FF2B5EF4-FFF2-40B4-BE49-F238E27FC236}">
                <a16:creationId xmlns:a16="http://schemas.microsoft.com/office/drawing/2014/main" id="{C68BBB7C-6858-61B0-7424-D3878CB9114E}"/>
              </a:ext>
            </a:extLst>
          </p:cNvPr>
          <p:cNvGraphicFramePr/>
          <p:nvPr>
            <p:extLst>
              <p:ext uri="{D42A27DB-BD31-4B8C-83A1-F6EECF244321}">
                <p14:modId xmlns:p14="http://schemas.microsoft.com/office/powerpoint/2010/main" val="610433124"/>
              </p:ext>
            </p:extLst>
          </p:nvPr>
        </p:nvGraphicFramePr>
        <p:xfrm>
          <a:off x="22001398" y="16080628"/>
          <a:ext cx="9517200" cy="733977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097" name="Graphic 1096" descr="Exclamation mark with solid fill">
            <a:extLst>
              <a:ext uri="{FF2B5EF4-FFF2-40B4-BE49-F238E27FC236}">
                <a16:creationId xmlns:a16="http://schemas.microsoft.com/office/drawing/2014/main" id="{050629B5-6A3E-D11F-7C24-3B19E27C1A9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2664001" y="16459598"/>
            <a:ext cx="914400" cy="914400"/>
          </a:xfrm>
          <a:prstGeom prst="rect">
            <a:avLst/>
          </a:prstGeom>
        </p:spPr>
      </p:pic>
      <p:pic>
        <p:nvPicPr>
          <p:cNvPr id="1099" name="Graphic 1098" descr="Envelope with solid fill">
            <a:extLst>
              <a:ext uri="{FF2B5EF4-FFF2-40B4-BE49-F238E27FC236}">
                <a16:creationId xmlns:a16="http://schemas.microsoft.com/office/drawing/2014/main" id="{3C51B365-46E8-0875-8FCC-781E0631F1F9}"/>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22653372" y="18408693"/>
            <a:ext cx="914400" cy="914400"/>
          </a:xfrm>
          <a:prstGeom prst="rect">
            <a:avLst/>
          </a:prstGeom>
        </p:spPr>
      </p:pic>
      <p:pic>
        <p:nvPicPr>
          <p:cNvPr id="1101" name="Graphic 1100" descr="Warning with solid fill">
            <a:extLst>
              <a:ext uri="{FF2B5EF4-FFF2-40B4-BE49-F238E27FC236}">
                <a16:creationId xmlns:a16="http://schemas.microsoft.com/office/drawing/2014/main" id="{014E81C5-2F01-2E31-E722-9DA21985F6A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22653372" y="20255106"/>
            <a:ext cx="914400" cy="914400"/>
          </a:xfrm>
          <a:prstGeom prst="rect">
            <a:avLst/>
          </a:prstGeom>
        </p:spPr>
      </p:pic>
      <p:pic>
        <p:nvPicPr>
          <p:cNvPr id="1103" name="Graphic 1102" descr="Monthly calendar with solid fill">
            <a:extLst>
              <a:ext uri="{FF2B5EF4-FFF2-40B4-BE49-F238E27FC236}">
                <a16:creationId xmlns:a16="http://schemas.microsoft.com/office/drawing/2014/main" id="{D1DAFD6E-93B7-D0F5-103B-BB232EB22116}"/>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2664062" y="22101519"/>
            <a:ext cx="914400" cy="914400"/>
          </a:xfrm>
          <a:prstGeom prst="rect">
            <a:avLst/>
          </a:prstGeom>
        </p:spPr>
      </p:pic>
      <p:graphicFrame>
        <p:nvGraphicFramePr>
          <p:cNvPr id="1104" name="Diagram 1103">
            <a:extLst>
              <a:ext uri="{FF2B5EF4-FFF2-40B4-BE49-F238E27FC236}">
                <a16:creationId xmlns:a16="http://schemas.microsoft.com/office/drawing/2014/main" id="{90C41988-642C-B007-0FCF-3232CD5FFCC9}"/>
              </a:ext>
            </a:extLst>
          </p:cNvPr>
          <p:cNvGraphicFramePr/>
          <p:nvPr>
            <p:extLst>
              <p:ext uri="{D42A27DB-BD31-4B8C-83A1-F6EECF244321}">
                <p14:modId xmlns:p14="http://schemas.microsoft.com/office/powerpoint/2010/main" val="3194889319"/>
              </p:ext>
            </p:extLst>
          </p:nvPr>
        </p:nvGraphicFramePr>
        <p:xfrm>
          <a:off x="32697796" y="16158599"/>
          <a:ext cx="9517200" cy="733977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pic>
        <p:nvPicPr>
          <p:cNvPr id="1105" name="Graphic 1104" descr="Exclamation mark with solid fill">
            <a:extLst>
              <a:ext uri="{FF2B5EF4-FFF2-40B4-BE49-F238E27FC236}">
                <a16:creationId xmlns:a16="http://schemas.microsoft.com/office/drawing/2014/main" id="{4157856B-EBFF-48DD-C638-E8FB4437B97F}"/>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360399" y="16537569"/>
            <a:ext cx="914400" cy="914400"/>
          </a:xfrm>
          <a:prstGeom prst="rect">
            <a:avLst/>
          </a:prstGeom>
        </p:spPr>
      </p:pic>
      <p:pic>
        <p:nvPicPr>
          <p:cNvPr id="1107" name="Graphic 1106" descr="Warning with solid fill">
            <a:extLst>
              <a:ext uri="{FF2B5EF4-FFF2-40B4-BE49-F238E27FC236}">
                <a16:creationId xmlns:a16="http://schemas.microsoft.com/office/drawing/2014/main" id="{DF5E0552-F1D1-13D4-8589-BEFCEABF4C7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3349770" y="20333077"/>
            <a:ext cx="914400" cy="914400"/>
          </a:xfrm>
          <a:prstGeom prst="rect">
            <a:avLst/>
          </a:prstGeom>
        </p:spPr>
      </p:pic>
      <p:pic>
        <p:nvPicPr>
          <p:cNvPr id="1108" name="Graphic 1107" descr="Monthly calendar with solid fill">
            <a:extLst>
              <a:ext uri="{FF2B5EF4-FFF2-40B4-BE49-F238E27FC236}">
                <a16:creationId xmlns:a16="http://schemas.microsoft.com/office/drawing/2014/main" id="{D82AF08B-A3E3-7945-2C24-E51FE3C3FECB}"/>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33360460" y="22179490"/>
            <a:ext cx="914400" cy="914400"/>
          </a:xfrm>
          <a:prstGeom prst="rect">
            <a:avLst/>
          </a:prstGeom>
        </p:spPr>
      </p:pic>
      <p:pic>
        <p:nvPicPr>
          <p:cNvPr id="1110" name="Graphic 1109" descr="Telephone with solid fill">
            <a:extLst>
              <a:ext uri="{FF2B5EF4-FFF2-40B4-BE49-F238E27FC236}">
                <a16:creationId xmlns:a16="http://schemas.microsoft.com/office/drawing/2014/main" id="{BFAF54FC-792C-059A-DA5E-7C14D376F2D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33368808" y="18408693"/>
            <a:ext cx="914400" cy="914400"/>
          </a:xfrm>
          <a:prstGeom prst="rect">
            <a:avLst/>
          </a:prstGeom>
        </p:spPr>
      </p:pic>
      <p:pic>
        <p:nvPicPr>
          <p:cNvPr id="1119" name="Picture 1118">
            <a:extLst>
              <a:ext uri="{FF2B5EF4-FFF2-40B4-BE49-F238E27FC236}">
                <a16:creationId xmlns:a16="http://schemas.microsoft.com/office/drawing/2014/main" id="{C8A3AE06-48CB-7ECB-148F-677CE50886F5}"/>
              </a:ext>
            </a:extLst>
          </p:cNvPr>
          <p:cNvPicPr>
            <a:picLocks noChangeAspect="1"/>
          </p:cNvPicPr>
          <p:nvPr/>
        </p:nvPicPr>
        <p:blipFill>
          <a:blip r:embed="rId25"/>
          <a:stretch>
            <a:fillRect/>
          </a:stretch>
        </p:blipFill>
        <p:spPr>
          <a:xfrm>
            <a:off x="1996739" y="17321671"/>
            <a:ext cx="17637190" cy="12353406"/>
          </a:xfrm>
          <a:prstGeom prst="rect">
            <a:avLst/>
          </a:prstGeom>
        </p:spPr>
      </p:pic>
      <p:sp>
        <p:nvSpPr>
          <p:cNvPr id="1120" name="Rectangle 1119">
            <a:extLst>
              <a:ext uri="{FF2B5EF4-FFF2-40B4-BE49-F238E27FC236}">
                <a16:creationId xmlns:a16="http://schemas.microsoft.com/office/drawing/2014/main" id="{C1185B78-31B0-9B2A-14EB-539CDA72E4C1}"/>
              </a:ext>
            </a:extLst>
          </p:cNvPr>
          <p:cNvSpPr/>
          <p:nvPr/>
        </p:nvSpPr>
        <p:spPr>
          <a:xfrm>
            <a:off x="21401881" y="27939841"/>
            <a:ext cx="21151406" cy="1980334"/>
          </a:xfrm>
          <a:prstGeom prst="rect">
            <a:avLst/>
          </a:prstGeom>
          <a:no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1">
            <a:noAutofit/>
          </a:bodyPr>
          <a:lstStyle/>
          <a:p>
            <a:r>
              <a:rPr lang="en-GB" sz="2400" b="1" i="0" dirty="0">
                <a:solidFill>
                  <a:schemeClr val="tx1"/>
                </a:solidFill>
                <a:effectLst/>
                <a:latin typeface="Century Gothic" panose="020B0502020202020204" pitchFamily="34" charset="0"/>
              </a:rPr>
              <a:t>References</a:t>
            </a:r>
            <a:endParaRPr lang="en-GB" sz="2400" b="1" dirty="0">
              <a:solidFill>
                <a:schemeClr val="tx1"/>
              </a:solidFill>
              <a:latin typeface="Century Gothic" panose="020B0502020202020204" pitchFamily="34" charset="0"/>
            </a:endParaRPr>
          </a:p>
          <a:p>
            <a:pPr algn="l"/>
            <a:r>
              <a:rPr lang="en-GB" sz="2400" b="0" i="0" dirty="0">
                <a:solidFill>
                  <a:schemeClr val="tx1"/>
                </a:solidFill>
                <a:effectLst/>
                <a:latin typeface="Google Sans"/>
              </a:rPr>
              <a:t>British Committee for Standards in Haematology. Guidelines for the prevention and management of overwhelming post-splenectomy infection (OPSI). Br J </a:t>
            </a:r>
            <a:r>
              <a:rPr lang="en-GB" sz="2400" b="0" i="0" dirty="0" err="1">
                <a:solidFill>
                  <a:schemeClr val="tx1"/>
                </a:solidFill>
                <a:effectLst/>
                <a:latin typeface="Google Sans"/>
              </a:rPr>
              <a:t>Haematol</a:t>
            </a:r>
            <a:r>
              <a:rPr lang="en-GB" sz="2400" b="0" i="0" dirty="0">
                <a:solidFill>
                  <a:schemeClr val="tx1"/>
                </a:solidFill>
                <a:effectLst/>
                <a:latin typeface="Google Sans"/>
              </a:rPr>
              <a:t>. 2011;155(5):654-66.</a:t>
            </a:r>
          </a:p>
          <a:p>
            <a:pPr algn="l"/>
            <a:r>
              <a:rPr lang="en-GB" sz="2400" b="0" i="0" dirty="0">
                <a:solidFill>
                  <a:schemeClr val="tx1"/>
                </a:solidFill>
                <a:effectLst/>
                <a:latin typeface="Google Sans"/>
              </a:rPr>
              <a:t>Ramachandra P, Hegde S, Pai P, et al. Post-splenectomy care in primary care: a retrospective study. J Prim Care Health </a:t>
            </a:r>
            <a:r>
              <a:rPr lang="en-GB" sz="2400" b="0" i="0" dirty="0" err="1">
                <a:solidFill>
                  <a:schemeClr val="tx1"/>
                </a:solidFill>
                <a:effectLst/>
                <a:latin typeface="Google Sans"/>
              </a:rPr>
              <a:t>Promot</a:t>
            </a:r>
            <a:r>
              <a:rPr lang="en-GB" sz="2400" b="0" i="0" dirty="0">
                <a:solidFill>
                  <a:schemeClr val="tx1"/>
                </a:solidFill>
                <a:effectLst/>
                <a:latin typeface="Google Sans"/>
              </a:rPr>
              <a:t>. 2018;8(1):13.</a:t>
            </a:r>
          </a:p>
          <a:p>
            <a:pPr algn="l"/>
            <a:r>
              <a:rPr lang="en-GB" sz="2400" b="0" i="0" dirty="0">
                <a:solidFill>
                  <a:schemeClr val="tx1"/>
                </a:solidFill>
                <a:effectLst/>
                <a:latin typeface="Google Sans"/>
              </a:rPr>
              <a:t>O'Donoghue E, Kelly S, O'Connor P, et al. Post-splenectomy care in primary care: a patient survey. Br J </a:t>
            </a:r>
            <a:r>
              <a:rPr lang="en-GB" sz="2400" b="0" i="0" dirty="0" err="1">
                <a:solidFill>
                  <a:schemeClr val="tx1"/>
                </a:solidFill>
                <a:effectLst/>
                <a:latin typeface="Google Sans"/>
              </a:rPr>
              <a:t>Haematol</a:t>
            </a:r>
            <a:r>
              <a:rPr lang="en-GB" sz="2400" b="0" i="0" dirty="0">
                <a:solidFill>
                  <a:schemeClr val="tx1"/>
                </a:solidFill>
                <a:effectLst/>
                <a:latin typeface="Google Sans"/>
              </a:rPr>
              <a:t>. 2014;167(4):592-6.</a:t>
            </a:r>
          </a:p>
          <a:p>
            <a:endParaRPr lang="en-GB" sz="2400" b="1" i="0" dirty="0">
              <a:solidFill>
                <a:schemeClr val="tx1"/>
              </a:solidFill>
              <a:effectLst/>
              <a:latin typeface="Century Gothic" panose="020B0502020202020204" pitchFamily="34" charset="0"/>
            </a:endParaRPr>
          </a:p>
        </p:txBody>
      </p:sp>
      <p:sp>
        <p:nvSpPr>
          <p:cNvPr id="1122" name="Rectangle 1121">
            <a:extLst>
              <a:ext uri="{FF2B5EF4-FFF2-40B4-BE49-F238E27FC236}">
                <a16:creationId xmlns:a16="http://schemas.microsoft.com/office/drawing/2014/main" id="{598B0192-E082-70E1-152A-7AA51F8D4C4E}"/>
              </a:ext>
            </a:extLst>
          </p:cNvPr>
          <p:cNvSpPr/>
          <p:nvPr/>
        </p:nvSpPr>
        <p:spPr>
          <a:xfrm>
            <a:off x="21575711" y="8111475"/>
            <a:ext cx="20977576" cy="945682"/>
          </a:xfrm>
          <a:prstGeom prst="rect">
            <a:avLst/>
          </a:prstGeom>
          <a:solidFill>
            <a:srgbClr val="111F35"/>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1">
            <a:normAutofit lnSpcReduction="10000"/>
          </a:bodyPr>
          <a:lstStyle/>
          <a:p>
            <a:pPr algn="ctr">
              <a:lnSpc>
                <a:spcPct val="120000"/>
              </a:lnSpc>
            </a:pPr>
            <a:r>
              <a:rPr lang="en-GB" sz="5200" b="1" dirty="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Methods</a:t>
            </a:r>
            <a:endParaRPr lang="en-GB" sz="4800" b="1" dirty="0">
              <a:solidFill>
                <a:schemeClr val="bg1"/>
              </a:solidFill>
              <a:effectLst/>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1123" name="Rectangle 1122">
            <a:extLst>
              <a:ext uri="{FF2B5EF4-FFF2-40B4-BE49-F238E27FC236}">
                <a16:creationId xmlns:a16="http://schemas.microsoft.com/office/drawing/2014/main" id="{12A809D9-E705-C044-6586-CE7853D65034}"/>
              </a:ext>
            </a:extLst>
          </p:cNvPr>
          <p:cNvSpPr/>
          <p:nvPr/>
        </p:nvSpPr>
        <p:spPr>
          <a:xfrm>
            <a:off x="21575711" y="12753909"/>
            <a:ext cx="20977576" cy="945682"/>
          </a:xfrm>
          <a:prstGeom prst="rect">
            <a:avLst/>
          </a:prstGeom>
          <a:solidFill>
            <a:schemeClr val="bg1"/>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1">
            <a:normAutofit fontScale="92500" lnSpcReduction="20000"/>
          </a:bodyPr>
          <a:lstStyle/>
          <a:p>
            <a:pPr algn="ctr">
              <a:lnSpc>
                <a:spcPct val="150000"/>
              </a:lnSpc>
            </a:pPr>
            <a:r>
              <a:rPr lang="en-GB" sz="5200" b="1" dirty="0">
                <a:solidFill>
                  <a:schemeClr val="tx1"/>
                </a:solidFill>
                <a:latin typeface="Century Gothic" panose="020B0502020202020204" pitchFamily="34" charset="0"/>
                <a:ea typeface="Arial Unicode MS" panose="020B0604020202020204" pitchFamily="34" charset="-128"/>
                <a:cs typeface="Arial Unicode MS" panose="020B0604020202020204" pitchFamily="34" charset="-128"/>
              </a:rPr>
              <a:t>Audit Interventions</a:t>
            </a:r>
            <a:endParaRPr lang="en-GB" sz="4800" b="1" dirty="0">
              <a:solidFill>
                <a:schemeClr val="tx1"/>
              </a:solidFill>
              <a:effectLst/>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1124" name="Rectangle 1123">
            <a:extLst>
              <a:ext uri="{FF2B5EF4-FFF2-40B4-BE49-F238E27FC236}">
                <a16:creationId xmlns:a16="http://schemas.microsoft.com/office/drawing/2014/main" id="{E0F7D0F6-803E-FC8C-380D-640FCF6EF89C}"/>
              </a:ext>
            </a:extLst>
          </p:cNvPr>
          <p:cNvSpPr/>
          <p:nvPr/>
        </p:nvSpPr>
        <p:spPr>
          <a:xfrm>
            <a:off x="21576397" y="23743383"/>
            <a:ext cx="20976890" cy="1074007"/>
          </a:xfrm>
          <a:prstGeom prst="rect">
            <a:avLst/>
          </a:prstGeom>
          <a:solidFill>
            <a:srgbClr val="111F35"/>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1">
            <a:normAutofit/>
          </a:bodyPr>
          <a:lstStyle/>
          <a:p>
            <a:pPr algn="ctr">
              <a:lnSpc>
                <a:spcPct val="110000"/>
              </a:lnSpc>
            </a:pPr>
            <a:r>
              <a:rPr lang="en-GB" sz="5200" b="1" dirty="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Conclusion</a:t>
            </a:r>
            <a:endParaRPr lang="en-GB" sz="4800" b="1" dirty="0">
              <a:solidFill>
                <a:schemeClr val="bg1"/>
              </a:solidFill>
              <a:effectLst/>
              <a:latin typeface="Century Gothic" panose="020B0502020202020204" pitchFamily="34" charset="0"/>
              <a:ea typeface="Arial Unicode MS" panose="020B0604020202020204" pitchFamily="34" charset="-128"/>
              <a:cs typeface="Arial Unicode MS" panose="020B0604020202020204" pitchFamily="34" charset="-128"/>
            </a:endParaRPr>
          </a:p>
        </p:txBody>
      </p:sp>
      <p:sp>
        <p:nvSpPr>
          <p:cNvPr id="1125" name="Rectangle 1124">
            <a:extLst>
              <a:ext uri="{FF2B5EF4-FFF2-40B4-BE49-F238E27FC236}">
                <a16:creationId xmlns:a16="http://schemas.microsoft.com/office/drawing/2014/main" id="{2E9D7609-F3F1-0B22-227E-05748BEBE8AA}"/>
              </a:ext>
            </a:extLst>
          </p:cNvPr>
          <p:cNvSpPr/>
          <p:nvPr/>
        </p:nvSpPr>
        <p:spPr>
          <a:xfrm>
            <a:off x="588767" y="8111474"/>
            <a:ext cx="20453136" cy="957948"/>
          </a:xfrm>
          <a:prstGeom prst="rect">
            <a:avLst/>
          </a:prstGeom>
          <a:solidFill>
            <a:srgbClr val="111F35"/>
          </a:solidFill>
          <a:ln w="76200">
            <a:noFill/>
          </a:ln>
        </p:spPr>
        <p:style>
          <a:lnRef idx="2">
            <a:schemeClr val="accent1">
              <a:shade val="15000"/>
            </a:schemeClr>
          </a:lnRef>
          <a:fillRef idx="1">
            <a:schemeClr val="accent1"/>
          </a:fillRef>
          <a:effectRef idx="0">
            <a:schemeClr val="accent1"/>
          </a:effectRef>
          <a:fontRef idx="minor">
            <a:schemeClr val="lt1"/>
          </a:fontRef>
        </p:style>
        <p:txBody>
          <a:bodyPr rtlCol="0" anchor="t" anchorCtr="1">
            <a:normAutofit fontScale="92500" lnSpcReduction="20000"/>
          </a:bodyPr>
          <a:lstStyle/>
          <a:p>
            <a:pPr algn="ctr">
              <a:lnSpc>
                <a:spcPct val="150000"/>
              </a:lnSpc>
            </a:pPr>
            <a:r>
              <a:rPr lang="en-GB" sz="5200" b="1" dirty="0">
                <a:solidFill>
                  <a:schemeClr val="bg1"/>
                </a:solidFill>
                <a:latin typeface="Century Gothic" panose="020B0502020202020204" pitchFamily="34" charset="0"/>
                <a:ea typeface="Arial Unicode MS" panose="020B0604020202020204" pitchFamily="34" charset="-128"/>
                <a:cs typeface="Arial Unicode MS" panose="020B0604020202020204" pitchFamily="34" charset="-128"/>
              </a:rPr>
              <a:t>Introduction</a:t>
            </a:r>
            <a:endParaRPr lang="en-GB" sz="4800" b="1" dirty="0">
              <a:solidFill>
                <a:schemeClr val="bg1"/>
              </a:solidFill>
              <a:effectLst/>
              <a:latin typeface="Century Gothic" panose="020B050202020202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96387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7"/>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creenshot, website&#10;&#10;Description automatically generated">
            <a:extLst>
              <a:ext uri="{FF2B5EF4-FFF2-40B4-BE49-F238E27FC236}">
                <a16:creationId xmlns:a16="http://schemas.microsoft.com/office/drawing/2014/main" id="{FD8EE537-8091-F315-2634-794978A92CC3}"/>
              </a:ext>
            </a:extLst>
          </p:cNvPr>
          <p:cNvPicPr>
            <a:picLocks noChangeAspect="1"/>
          </p:cNvPicPr>
          <p:nvPr/>
        </p:nvPicPr>
        <p:blipFill>
          <a:blip r:embed="rId2"/>
          <a:stretch>
            <a:fillRect/>
          </a:stretch>
        </p:blipFill>
        <p:spPr>
          <a:xfrm>
            <a:off x="3502" y="0"/>
            <a:ext cx="42800261" cy="30277688"/>
          </a:xfrm>
          <a:prstGeom prst="rect">
            <a:avLst/>
          </a:prstGeom>
        </p:spPr>
      </p:pic>
    </p:spTree>
    <p:extLst>
      <p:ext uri="{BB962C8B-B14F-4D97-AF65-F5344CB8AC3E}">
        <p14:creationId xmlns:p14="http://schemas.microsoft.com/office/powerpoint/2010/main" val="334815219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4359</TotalTime>
  <Words>350</Words>
  <Application>Microsoft Macintosh PowerPoint</Application>
  <PresentationFormat>Custom</PresentationFormat>
  <Paragraphs>29</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Calibri</vt:lpstr>
      <vt:lpstr>Calibri Light</vt:lpstr>
      <vt:lpstr>Century Gothic</vt:lpstr>
      <vt:lpstr>Google Sans</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Gargi Samarth</dc:creator>
  <cp:lastModifiedBy>Gargi Samarth</cp:lastModifiedBy>
  <cp:revision>1</cp:revision>
  <dcterms:created xsi:type="dcterms:W3CDTF">2023-06-19T17:28:42Z</dcterms:created>
  <dcterms:modified xsi:type="dcterms:W3CDTF">2023-06-22T18:53:59Z</dcterms:modified>
</cp:coreProperties>
</file>